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microsoft.com/office/2006/relationships/ui/extensibility" Target="customUI/customUI.xml" Id="Ra8b2d2334b7f448b" /><Relationship Type="http://schemas.openxmlformats.org/officeDocument/2006/relationships/officeDocument" Target="ppt/presentation.xml" Id="rId1"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709" r:id="rId1"/>
  </p:sldMasterIdLst>
  <p:notesMasterIdLst>
    <p:notesMasterId r:id="rId31"/>
  </p:notesMasterIdLst>
  <p:handoutMasterIdLst>
    <p:handoutMasterId r:id="rId32"/>
  </p:handoutMasterIdLst>
  <p:sldIdLst>
    <p:sldId id="278" r:id="rId2"/>
    <p:sldId id="296" r:id="rId3"/>
    <p:sldId id="285" r:id="rId4"/>
    <p:sldId id="346" r:id="rId5"/>
    <p:sldId id="347" r:id="rId6"/>
    <p:sldId id="348" r:id="rId7"/>
    <p:sldId id="349" r:id="rId8"/>
    <p:sldId id="322" r:id="rId9"/>
    <p:sldId id="297" r:id="rId10"/>
    <p:sldId id="342" r:id="rId11"/>
    <p:sldId id="343" r:id="rId12"/>
    <p:sldId id="344" r:id="rId13"/>
    <p:sldId id="345" r:id="rId14"/>
    <p:sldId id="302" r:id="rId15"/>
    <p:sldId id="330" r:id="rId16"/>
    <p:sldId id="331" r:id="rId17"/>
    <p:sldId id="333" r:id="rId18"/>
    <p:sldId id="335" r:id="rId19"/>
    <p:sldId id="336" r:id="rId20"/>
    <p:sldId id="337" r:id="rId21"/>
    <p:sldId id="332" r:id="rId22"/>
    <p:sldId id="334" r:id="rId23"/>
    <p:sldId id="317" r:id="rId24"/>
    <p:sldId id="327" r:id="rId25"/>
    <p:sldId id="328" r:id="rId26"/>
    <p:sldId id="329" r:id="rId27"/>
    <p:sldId id="350" r:id="rId28"/>
    <p:sldId id="295" r:id="rId29"/>
    <p:sldId id="320" r:id="rId30"/>
  </p:sldIdLst>
  <p:sldSz cx="9906000" cy="6858000" type="A4"/>
  <p:notesSz cx="10234613" cy="70993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4">
          <p15:clr>
            <a:srgbClr val="A4A3A4"/>
          </p15:clr>
        </p15:guide>
        <p15:guide id="2" orient="horz" pos="3884">
          <p15:clr>
            <a:srgbClr val="A4A3A4"/>
          </p15:clr>
        </p15:guide>
        <p15:guide id="3" orient="horz" pos="119">
          <p15:clr>
            <a:srgbClr val="A4A3A4"/>
          </p15:clr>
        </p15:guide>
        <p15:guide id="4" orient="horz" pos="4247">
          <p15:clr>
            <a:srgbClr val="A4A3A4"/>
          </p15:clr>
        </p15:guide>
        <p15:guide id="5" orient="horz" pos="270">
          <p15:clr>
            <a:srgbClr val="A4A3A4"/>
          </p15:clr>
        </p15:guide>
        <p15:guide id="6" orient="horz" pos="4201">
          <p15:clr>
            <a:srgbClr val="A4A3A4"/>
          </p15:clr>
        </p15:guide>
        <p15:guide id="7" pos="2258">
          <p15:clr>
            <a:srgbClr val="A4A3A4"/>
          </p15:clr>
        </p15:guide>
        <p15:guide id="8" pos="2304">
          <p15:clr>
            <a:srgbClr val="A4A3A4"/>
          </p15:clr>
        </p15:guide>
        <p15:guide id="9" pos="4209">
          <p15:clr>
            <a:srgbClr val="A4A3A4"/>
          </p15:clr>
        </p15:guide>
        <p15:guide id="10" pos="6023">
          <p15:clr>
            <a:srgbClr val="A4A3A4"/>
          </p15:clr>
        </p15:guide>
        <p15:guide id="11" pos="2984">
          <p15:clr>
            <a:srgbClr val="A4A3A4"/>
          </p15:clr>
        </p15:guide>
        <p15:guide id="12" pos="3256">
          <p15:clr>
            <a:srgbClr val="A4A3A4"/>
          </p15:clr>
        </p15:guide>
        <p15:guide id="13" pos="398">
          <p15:clr>
            <a:srgbClr val="A4A3A4"/>
          </p15:clr>
        </p15:guide>
        <p15:guide id="14" pos="6114">
          <p15:clr>
            <a:srgbClr val="A4A3A4"/>
          </p15:clr>
        </p15:guide>
      </p15:sldGuideLst>
    </p:ext>
    <p:ext uri="{2D200454-40CA-4A62-9FC3-DE9A4176ACB9}">
      <p15:notesGuideLst xmlns:p15="http://schemas.microsoft.com/office/powerpoint/2012/main">
        <p15:guide id="1" orient="horz" pos="1869">
          <p15:clr>
            <a:srgbClr val="A4A3A4"/>
          </p15:clr>
        </p15:guide>
        <p15:guide id="2" pos="584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6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418E3BFF-B07C-4425-A653-F94E4523A640}">
  <a:tblStyle styleId="{418E3BFF-B07C-4425-A653-F94E4523A640}" styleName="Osborne Clarke Table Template">
    <a:wholeTbl>
      <a:tcTxStyle>
        <a:fontRef idx="minor">
          <a:prstClr val="black"/>
        </a:fontRef>
        <a:schemeClr val="dk1"/>
      </a:tcTxStyle>
      <a:tcStyle>
        <a:tcBdr>
          <a:left>
            <a:ln>
              <a:noFill/>
            </a:ln>
          </a:left>
          <a:right>
            <a:ln>
              <a:noFill/>
            </a:ln>
          </a:right>
          <a:top>
            <a:ln w="12700" cmpd="sng">
              <a:solidFill>
                <a:schemeClr val="lt2"/>
              </a:solidFill>
            </a:ln>
          </a:top>
          <a:bottom>
            <a:ln w="12700" cmpd="sng">
              <a:solidFill>
                <a:schemeClr val="lt2"/>
              </a:solidFill>
            </a:ln>
          </a:bottom>
          <a:insideH>
            <a:ln w="12700" cmpd="sng">
              <a:solidFill>
                <a:schemeClr val="lt2"/>
              </a:solidFill>
            </a:ln>
          </a:insideH>
          <a:insideV>
            <a:ln>
              <a:noFill/>
            </a:ln>
          </a:insideV>
        </a:tcBdr>
        <a:fill>
          <a:solidFill>
            <a:schemeClr val="lt1"/>
          </a:solidFill>
        </a:fill>
      </a:tcStyle>
    </a:wholeTbl>
    <a:band1H>
      <a:tcStyle>
        <a:tcBdr/>
      </a:tcStyle>
    </a:band1H>
    <a:band2H>
      <a:tcStyle>
        <a:tcBdr/>
      </a:tcStyle>
    </a:band2H>
    <a:band1V>
      <a:tcStyle>
        <a:tcBdr/>
      </a:tcStyle>
    </a:band1V>
    <a:band2V>
      <a:tcStyle>
        <a:tcBdr/>
      </a:tcStyle>
    </a:band2V>
    <a:lastCol>
      <a:tcTxStyle b="on">
        <a:fontRef idx="minor">
          <a:prstClr val="black"/>
        </a:fontRef>
        <a:schemeClr val="dk1"/>
      </a:tcTxStyle>
      <a:tcStyle>
        <a:tcBdr/>
        <a:fill>
          <a:solidFill>
            <a:schemeClr val="lt1"/>
          </a:solidFill>
        </a:fill>
      </a:tcStyle>
    </a:lastCol>
    <a:firstCol>
      <a:tcTxStyle b="on">
        <a:fontRef idx="minor">
          <a:prstClr val="black"/>
        </a:fontRef>
        <a:schemeClr val="dk1"/>
      </a:tcTxStyle>
      <a:tcStyle>
        <a:tcBdr/>
        <a:fill>
          <a:solidFill>
            <a:schemeClr val="lt1"/>
          </a:solidFill>
        </a:fill>
      </a:tcStyle>
    </a:firstCol>
    <a:lastRow>
      <a:tcTxStyle b="on">
        <a:fontRef idx="minor">
          <a:prstClr val="black"/>
        </a:fontRef>
        <a:schemeClr val="lt2"/>
      </a:tcTxStyle>
      <a:tcStyle>
        <a:tcBdr>
          <a:top>
            <a:ln w="12700" cmpd="sng">
              <a:solidFill>
                <a:schemeClr val="lt2"/>
              </a:solidFill>
            </a:ln>
          </a:top>
        </a:tcBdr>
        <a:fill>
          <a:solidFill>
            <a:schemeClr val="lt1"/>
          </a:solidFill>
        </a:fill>
      </a:tcStyle>
    </a:lastRow>
    <a:firstRow>
      <a:tcTxStyle b="on">
        <a:fontRef idx="minor">
          <a:prstClr val="black"/>
        </a:fontRef>
        <a:schemeClr val="lt1"/>
      </a:tcTxStyle>
      <a:tcStyle>
        <a:tcBdr>
          <a:bottom>
            <a:ln w="12700" cmpd="sng">
              <a:solidFill>
                <a:schemeClr val="lt2"/>
              </a:solidFill>
            </a:ln>
          </a:bottom>
        </a:tcBdr>
        <a:fill>
          <a:solidFill>
            <a:schemeClr val="l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90" autoAdjust="0"/>
    <p:restoredTop sz="94629" autoAdjust="0"/>
  </p:normalViewPr>
  <p:slideViewPr>
    <p:cSldViewPr showGuides="1">
      <p:cViewPr>
        <p:scale>
          <a:sx n="70" d="100"/>
          <a:sy n="70" d="100"/>
        </p:scale>
        <p:origin x="-1104" y="110"/>
      </p:cViewPr>
      <p:guideLst>
        <p:guide orient="horz" pos="1344"/>
        <p:guide orient="horz" pos="3884"/>
        <p:guide orient="horz" pos="119"/>
        <p:guide orient="horz" pos="4247"/>
        <p:guide orient="horz" pos="270"/>
        <p:guide orient="horz" pos="4201"/>
        <p:guide orient="horz" pos="3521"/>
        <p:guide orient="horz" pos="2931"/>
        <p:guide pos="2258"/>
        <p:guide pos="2304"/>
        <p:guide pos="4027"/>
        <p:guide pos="6023"/>
        <p:guide pos="2984"/>
        <p:guide pos="3256"/>
        <p:guide pos="398"/>
        <p:guide pos="6114"/>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121" d="100"/>
          <a:sy n="121" d="100"/>
        </p:scale>
        <p:origin x="-1848" y="-90"/>
      </p:cViewPr>
      <p:guideLst>
        <p:guide orient="horz" pos="1952"/>
        <p:guide pos="602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rgbClr val="6EC0D4"/>
              </a:solidFill>
              <a:ln w="38100" cap="rnd" cmpd="sng">
                <a:solidFill>
                  <a:schemeClr val="bg1"/>
                </a:solidFill>
                <a:prstDash val="solid"/>
              </a:ln>
            </c:spPr>
            <c:extLst xmlns:c16r2="http://schemas.microsoft.com/office/drawing/2015/06/chart">
              <c:ext xmlns:c16="http://schemas.microsoft.com/office/drawing/2014/chart" uri="{C3380CC4-5D6E-409C-BE32-E72D297353CC}">
                <c16:uniqueId val="{00000001-9DFA-4DD2-9CEE-D356FB603C35}"/>
              </c:ext>
            </c:extLst>
          </c:dPt>
          <c:dPt>
            <c:idx val="1"/>
            <c:bubble3D val="0"/>
            <c:spPr>
              <a:solidFill>
                <a:srgbClr val="6092AB"/>
              </a:solidFill>
              <a:ln w="12700">
                <a:solidFill>
                  <a:schemeClr val="bg1"/>
                </a:solidFill>
              </a:ln>
            </c:spPr>
            <c:extLst xmlns:c16r2="http://schemas.microsoft.com/office/drawing/2015/06/chart">
              <c:ext xmlns:c16="http://schemas.microsoft.com/office/drawing/2014/chart" uri="{C3380CC4-5D6E-409C-BE32-E72D297353CC}">
                <c16:uniqueId val="{00000003-9DFA-4DD2-9CEE-D356FB603C35}"/>
              </c:ext>
            </c:extLst>
          </c:dPt>
          <c:dPt>
            <c:idx val="3"/>
            <c:bubble3D val="0"/>
            <c:spPr>
              <a:solidFill>
                <a:srgbClr val="83BBA7"/>
              </a:solidFill>
              <a:ln w="38100" cap="rnd">
                <a:solidFill>
                  <a:schemeClr val="bg1"/>
                </a:solidFill>
              </a:ln>
              <a:scene3d>
                <a:camera prst="orthographicFront"/>
                <a:lightRig rig="threePt" dir="t"/>
              </a:scene3d>
              <a:sp3d/>
            </c:spPr>
            <c:extLst xmlns:c16r2="http://schemas.microsoft.com/office/drawing/2015/06/chart">
              <c:ext xmlns:c16="http://schemas.microsoft.com/office/drawing/2014/chart" uri="{C3380CC4-5D6E-409C-BE32-E72D297353CC}">
                <c16:uniqueId val="{00000005-9DFA-4DD2-9CEE-D356FB603C35}"/>
              </c:ext>
            </c:extLst>
          </c:dPt>
          <c:cat>
            <c:strRef>
              <c:f>Sheet1!$A$2:$A$5</c:f>
              <c:strCache>
                <c:ptCount val="4"/>
                <c:pt idx="0">
                  <c:v>1st Qtr</c:v>
                </c:pt>
                <c:pt idx="1">
                  <c:v>2nd Qtr</c:v>
                </c:pt>
                <c:pt idx="3">
                  <c:v>4th Qtr</c:v>
                </c:pt>
              </c:strCache>
            </c:strRef>
          </c:cat>
          <c:val>
            <c:numRef>
              <c:f>Sheet1!$B$2:$B$5</c:f>
              <c:numCache>
                <c:formatCode>General</c:formatCode>
                <c:ptCount val="4"/>
                <c:pt idx="0">
                  <c:v>0.5</c:v>
                </c:pt>
                <c:pt idx="1">
                  <c:v>1</c:v>
                </c:pt>
                <c:pt idx="3">
                  <c:v>1.6</c:v>
                </c:pt>
              </c:numCache>
            </c:numRef>
          </c:val>
          <c:extLst xmlns:c16r2="http://schemas.microsoft.com/office/drawing/2015/06/chart">
            <c:ext xmlns:c16="http://schemas.microsoft.com/office/drawing/2014/chart" uri="{C3380CC4-5D6E-409C-BE32-E72D297353CC}">
              <c16:uniqueId val="{00000006-9DFA-4DD2-9CEE-D356FB603C35}"/>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bwMode="gray">
          <a:xfrm>
            <a:off x="7776989" y="195277"/>
            <a:ext cx="1793421" cy="223625"/>
          </a:xfrm>
          <a:prstGeom prst="rect">
            <a:avLst/>
          </a:prstGeom>
        </p:spPr>
        <p:txBody>
          <a:bodyPr vert="horz" lIns="0" tIns="0" rIns="0" bIns="0" rtlCol="0" anchor="b"/>
          <a:lstStyle>
            <a:lvl1pPr algn="l">
              <a:defRPr sz="1200"/>
            </a:lvl1pPr>
          </a:lstStyle>
          <a:p>
            <a:pPr algn="r"/>
            <a:r>
              <a:rPr lang="de-DE" sz="600" b="1"/>
              <a:t>Private &amp; Confidential</a:t>
            </a:r>
            <a:endParaRPr lang="de-DE" sz="600" b="1"/>
          </a:p>
        </p:txBody>
      </p:sp>
      <p:sp>
        <p:nvSpPr>
          <p:cNvPr id="6" name="Line 11"/>
          <p:cNvSpPr>
            <a:spLocks noChangeShapeType="1"/>
          </p:cNvSpPr>
          <p:nvPr/>
        </p:nvSpPr>
        <p:spPr bwMode="gray">
          <a:xfrm>
            <a:off x="712515" y="493444"/>
            <a:ext cx="885789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4768" tIns="47384" rIns="94768" bIns="47384" anchor="ctr"/>
          <a:lstStyle/>
          <a:p>
            <a:endParaRPr lang="de-DE"/>
          </a:p>
        </p:txBody>
      </p:sp>
      <p:grpSp>
        <p:nvGrpSpPr>
          <p:cNvPr id="7" name="Group 25"/>
          <p:cNvGrpSpPr>
            <a:grpSpLocks/>
          </p:cNvGrpSpPr>
          <p:nvPr/>
        </p:nvGrpSpPr>
        <p:grpSpPr bwMode="invGray">
          <a:xfrm>
            <a:off x="7454604" y="6680245"/>
            <a:ext cx="504623" cy="223497"/>
            <a:chOff x="3969" y="4065"/>
            <a:chExt cx="284" cy="136"/>
          </a:xfrm>
        </p:grpSpPr>
        <p:sp>
          <p:nvSpPr>
            <p:cNvPr id="8" name="Oval 26"/>
            <p:cNvSpPr>
              <a:spLocks noChangeArrowheads="1"/>
            </p:cNvSpPr>
            <p:nvPr/>
          </p:nvSpPr>
          <p:spPr bwMode="invGray">
            <a:xfrm>
              <a:off x="3969" y="4065"/>
              <a:ext cx="136" cy="136"/>
            </a:xfrm>
            <a:prstGeom prst="ellipse">
              <a:avLst/>
            </a:prstGeom>
            <a:solidFill>
              <a:srgbClr val="00333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800"/>
            </a:p>
          </p:txBody>
        </p:sp>
        <p:sp>
          <p:nvSpPr>
            <p:cNvPr id="9" name="AutoShape 27"/>
            <p:cNvSpPr>
              <a:spLocks noChangeArrowheads="1"/>
            </p:cNvSpPr>
            <p:nvPr/>
          </p:nvSpPr>
          <p:spPr bwMode="invGray">
            <a:xfrm rot="-5400000">
              <a:off x="4117" y="4065"/>
              <a:ext cx="136" cy="136"/>
            </a:xfrm>
            <a:custGeom>
              <a:avLst/>
              <a:gdLst>
                <a:gd name="T0" fmla="*/ 68 w 21600"/>
                <a:gd name="T1" fmla="*/ 0 h 21600"/>
                <a:gd name="T2" fmla="*/ 28 w 21600"/>
                <a:gd name="T3" fmla="*/ 68 h 21600"/>
                <a:gd name="T4" fmla="*/ 68 w 21600"/>
                <a:gd name="T5" fmla="*/ 57 h 21600"/>
                <a:gd name="T6" fmla="*/ 108 w 21600"/>
                <a:gd name="T7" fmla="*/ 68 h 21600"/>
                <a:gd name="T8" fmla="*/ 0 60000 65536"/>
                <a:gd name="T9" fmla="*/ 0 60000 65536"/>
                <a:gd name="T10" fmla="*/ 0 60000 65536"/>
                <a:gd name="T11" fmla="*/ 0 60000 65536"/>
                <a:gd name="T12" fmla="*/ 476 w 21600"/>
                <a:gd name="T13" fmla="*/ 0 h 21600"/>
                <a:gd name="T14" fmla="*/ 21124 w 21600"/>
                <a:gd name="T15" fmla="*/ 11276 h 21600"/>
              </a:gdLst>
              <a:ahLst/>
              <a:cxnLst>
                <a:cxn ang="T8">
                  <a:pos x="T0" y="T1"/>
                </a:cxn>
                <a:cxn ang="T9">
                  <a:pos x="T2" y="T3"/>
                </a:cxn>
                <a:cxn ang="T10">
                  <a:pos x="T4" y="T5"/>
                </a:cxn>
                <a:cxn ang="T11">
                  <a:pos x="T6" y="T7"/>
                </a:cxn>
              </a:cxnLst>
              <a:rect l="T12" t="T13" r="T14" b="T15"/>
              <a:pathLst>
                <a:path w="21600" h="21600">
                  <a:moveTo>
                    <a:pt x="9052" y="10799"/>
                  </a:moveTo>
                  <a:cubicBezTo>
                    <a:pt x="9052" y="9833"/>
                    <a:pt x="9834" y="9051"/>
                    <a:pt x="10800" y="9052"/>
                  </a:cubicBezTo>
                  <a:cubicBezTo>
                    <a:pt x="11765" y="9052"/>
                    <a:pt x="12547" y="9833"/>
                    <a:pt x="12547" y="10799"/>
                  </a:cubicBezTo>
                  <a:lnTo>
                    <a:pt x="21599" y="10793"/>
                  </a:lnTo>
                  <a:cubicBezTo>
                    <a:pt x="21596" y="4831"/>
                    <a:pt x="16762" y="-1"/>
                    <a:pt x="10799" y="0"/>
                  </a:cubicBezTo>
                  <a:cubicBezTo>
                    <a:pt x="4837" y="0"/>
                    <a:pt x="3" y="4831"/>
                    <a:pt x="0" y="10793"/>
                  </a:cubicBezTo>
                  <a:lnTo>
                    <a:pt x="9052" y="10799"/>
                  </a:lnTo>
                  <a:close/>
                </a:path>
              </a:pathLst>
            </a:custGeom>
            <a:solidFill>
              <a:schemeClr val="bg2"/>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sz="800"/>
            </a:p>
          </p:txBody>
        </p:sp>
      </p:grpSp>
      <p:sp>
        <p:nvSpPr>
          <p:cNvPr id="10" name="Rectangle 18"/>
          <p:cNvSpPr>
            <a:spLocks noChangeArrowheads="1"/>
          </p:cNvSpPr>
          <p:nvPr/>
        </p:nvSpPr>
        <p:spPr bwMode="gray">
          <a:xfrm>
            <a:off x="6890429" y="195561"/>
            <a:ext cx="967157" cy="22349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p>
            <a:pPr algn="l">
              <a:buClrTx/>
            </a:pPr>
            <a:r>
              <a:rPr lang="de-DE" sz="600" b="1">
                <a:solidFill>
                  <a:schemeClr val="bg2"/>
                </a:solidFill>
              </a:rPr>
              <a:t>osborneclarke.de</a:t>
            </a:r>
          </a:p>
        </p:txBody>
      </p:sp>
      <p:sp>
        <p:nvSpPr>
          <p:cNvPr id="13" name="Line 13"/>
          <p:cNvSpPr>
            <a:spLocks noChangeShapeType="1"/>
          </p:cNvSpPr>
          <p:nvPr/>
        </p:nvSpPr>
        <p:spPr bwMode="gray">
          <a:xfrm>
            <a:off x="712516" y="6605856"/>
            <a:ext cx="8837598"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4768" tIns="47384" rIns="94768" bIns="47384" anchor="ctr"/>
          <a:lstStyle/>
          <a:p>
            <a:endParaRPr lang="de-DE"/>
          </a:p>
        </p:txBody>
      </p:sp>
      <p:sp>
        <p:nvSpPr>
          <p:cNvPr id="5" name="Slide Number Placeholder 4"/>
          <p:cNvSpPr>
            <a:spLocks noGrp="1"/>
          </p:cNvSpPr>
          <p:nvPr>
            <p:ph type="sldNum" sz="quarter" idx="3"/>
          </p:nvPr>
        </p:nvSpPr>
        <p:spPr bwMode="gray">
          <a:xfrm>
            <a:off x="7454605" y="6680398"/>
            <a:ext cx="241789" cy="223625"/>
          </a:xfrm>
          <a:prstGeom prst="rect">
            <a:avLst/>
          </a:prstGeom>
        </p:spPr>
        <p:txBody>
          <a:bodyPr vert="horz" lIns="0" tIns="0" rIns="0" bIns="0" rtlCol="0" anchor="ctr"/>
          <a:lstStyle>
            <a:lvl1pPr algn="r">
              <a:defRPr sz="1200"/>
            </a:lvl1pPr>
          </a:lstStyle>
          <a:p>
            <a:pPr algn="ctr"/>
            <a:fld id="{79B4C03D-6EE1-4599-9EF4-1A31F23F62C0}" type="slidenum">
              <a:rPr lang="de-DE" sz="800">
                <a:solidFill>
                  <a:schemeClr val="bg1"/>
                </a:solidFill>
              </a:rPr>
              <a:pPr algn="ctr"/>
              <a:t>‹#›</a:t>
            </a:fld>
            <a:endParaRPr lang="de-DE" sz="800">
              <a:solidFill>
                <a:schemeClr val="bg1"/>
              </a:solidFill>
            </a:endParaRPr>
          </a:p>
        </p:txBody>
      </p:sp>
    </p:spTree>
    <p:extLst>
      <p:ext uri="{BB962C8B-B14F-4D97-AF65-F5344CB8AC3E}">
        <p14:creationId xmlns:p14="http://schemas.microsoft.com/office/powerpoint/2010/main" val="62881877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bwMode="gray">
          <a:xfrm>
            <a:off x="719138" y="692150"/>
            <a:ext cx="3255962" cy="2255838"/>
          </a:xfrm>
          <a:prstGeom prst="rect">
            <a:avLst/>
          </a:prstGeom>
          <a:noFill/>
          <a:ln w="6350">
            <a:solidFill>
              <a:prstClr val="black"/>
            </a:solidFill>
          </a:ln>
        </p:spPr>
        <p:txBody>
          <a:bodyPr vert="horz" lIns="94768" tIns="47384" rIns="94768" bIns="47384" rtlCol="0" anchor="ctr"/>
          <a:lstStyle/>
          <a:p>
            <a:endParaRPr lang="de-DE"/>
          </a:p>
        </p:txBody>
      </p:sp>
      <p:sp>
        <p:nvSpPr>
          <p:cNvPr id="5" name="Notes Placeholder 4"/>
          <p:cNvSpPr>
            <a:spLocks noGrp="1"/>
          </p:cNvSpPr>
          <p:nvPr>
            <p:ph type="body" sz="quarter" idx="3"/>
          </p:nvPr>
        </p:nvSpPr>
        <p:spPr bwMode="gray">
          <a:xfrm>
            <a:off x="739126" y="3248697"/>
            <a:ext cx="8831285" cy="3197472"/>
          </a:xfrm>
          <a:prstGeom prst="rect">
            <a:avLst/>
          </a:prstGeom>
        </p:spPr>
        <p:txBody>
          <a:bodyPr vert="horz" lIns="0" tIns="0" rIns="0" bIns="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6</a:t>
            </a:r>
          </a:p>
          <a:p>
            <a:pPr lvl="6"/>
            <a:r>
              <a:rPr lang="en-US" dirty="0" smtClean="0"/>
              <a:t>7</a:t>
            </a:r>
          </a:p>
          <a:p>
            <a:pPr lvl="7"/>
            <a:r>
              <a:rPr lang="en-US" dirty="0" smtClean="0"/>
              <a:t>8</a:t>
            </a:r>
          </a:p>
          <a:p>
            <a:pPr lvl="8"/>
            <a:r>
              <a:rPr lang="en-US" dirty="0" smtClean="0"/>
              <a:t>9</a:t>
            </a:r>
          </a:p>
        </p:txBody>
      </p:sp>
      <p:sp>
        <p:nvSpPr>
          <p:cNvPr id="6" name="Footer Placeholder 5"/>
          <p:cNvSpPr>
            <a:spLocks noGrp="1"/>
          </p:cNvSpPr>
          <p:nvPr>
            <p:ph type="ftr" sz="quarter" idx="4"/>
          </p:nvPr>
        </p:nvSpPr>
        <p:spPr bwMode="gray">
          <a:xfrm>
            <a:off x="7696393" y="269819"/>
            <a:ext cx="1873300" cy="149084"/>
          </a:xfrm>
          <a:prstGeom prst="rect">
            <a:avLst/>
          </a:prstGeom>
        </p:spPr>
        <p:txBody>
          <a:bodyPr vert="horz" lIns="0" tIns="0" rIns="0" bIns="0" rtlCol="0" anchor="b"/>
          <a:lstStyle>
            <a:lvl1pPr algn="r">
              <a:defRPr sz="600" b="1"/>
            </a:lvl1pPr>
          </a:lstStyle>
          <a:p>
            <a:r>
              <a:rPr lang="de-DE" smtClean="0"/>
              <a:t>Private &amp; Confidential</a:t>
            </a:r>
            <a:endParaRPr lang="de-DE"/>
          </a:p>
        </p:txBody>
      </p:sp>
      <p:sp>
        <p:nvSpPr>
          <p:cNvPr id="8" name="Line 11"/>
          <p:cNvSpPr>
            <a:spLocks noChangeShapeType="1"/>
          </p:cNvSpPr>
          <p:nvPr/>
        </p:nvSpPr>
        <p:spPr bwMode="gray">
          <a:xfrm>
            <a:off x="712515" y="493444"/>
            <a:ext cx="885789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4768" tIns="47384" rIns="94768" bIns="47384" anchor="ctr"/>
          <a:lstStyle/>
          <a:p>
            <a:endParaRPr lang="de-DE"/>
          </a:p>
        </p:txBody>
      </p:sp>
      <p:grpSp>
        <p:nvGrpSpPr>
          <p:cNvPr id="9" name="Group 25"/>
          <p:cNvGrpSpPr>
            <a:grpSpLocks/>
          </p:cNvGrpSpPr>
          <p:nvPr/>
        </p:nvGrpSpPr>
        <p:grpSpPr bwMode="invGray">
          <a:xfrm>
            <a:off x="7454604" y="6680245"/>
            <a:ext cx="504623" cy="223497"/>
            <a:chOff x="3969" y="4065"/>
            <a:chExt cx="284" cy="136"/>
          </a:xfrm>
        </p:grpSpPr>
        <p:sp>
          <p:nvSpPr>
            <p:cNvPr id="10" name="Oval 26"/>
            <p:cNvSpPr>
              <a:spLocks noChangeArrowheads="1"/>
            </p:cNvSpPr>
            <p:nvPr/>
          </p:nvSpPr>
          <p:spPr bwMode="invGray">
            <a:xfrm>
              <a:off x="3969" y="4065"/>
              <a:ext cx="136" cy="136"/>
            </a:xfrm>
            <a:prstGeom prst="ellipse">
              <a:avLst/>
            </a:prstGeom>
            <a:solidFill>
              <a:srgbClr val="00333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 name="AutoShape 27"/>
            <p:cNvSpPr>
              <a:spLocks noChangeArrowheads="1"/>
            </p:cNvSpPr>
            <p:nvPr/>
          </p:nvSpPr>
          <p:spPr bwMode="invGray">
            <a:xfrm rot="-5400000">
              <a:off x="4117" y="4065"/>
              <a:ext cx="136" cy="136"/>
            </a:xfrm>
            <a:custGeom>
              <a:avLst/>
              <a:gdLst>
                <a:gd name="T0" fmla="*/ 68 w 21600"/>
                <a:gd name="T1" fmla="*/ 0 h 21600"/>
                <a:gd name="T2" fmla="*/ 28 w 21600"/>
                <a:gd name="T3" fmla="*/ 68 h 21600"/>
                <a:gd name="T4" fmla="*/ 68 w 21600"/>
                <a:gd name="T5" fmla="*/ 57 h 21600"/>
                <a:gd name="T6" fmla="*/ 108 w 21600"/>
                <a:gd name="T7" fmla="*/ 68 h 21600"/>
                <a:gd name="T8" fmla="*/ 0 60000 65536"/>
                <a:gd name="T9" fmla="*/ 0 60000 65536"/>
                <a:gd name="T10" fmla="*/ 0 60000 65536"/>
                <a:gd name="T11" fmla="*/ 0 60000 65536"/>
                <a:gd name="T12" fmla="*/ 476 w 21600"/>
                <a:gd name="T13" fmla="*/ 0 h 21600"/>
                <a:gd name="T14" fmla="*/ 21124 w 21600"/>
                <a:gd name="T15" fmla="*/ 11276 h 21600"/>
              </a:gdLst>
              <a:ahLst/>
              <a:cxnLst>
                <a:cxn ang="T8">
                  <a:pos x="T0" y="T1"/>
                </a:cxn>
                <a:cxn ang="T9">
                  <a:pos x="T2" y="T3"/>
                </a:cxn>
                <a:cxn ang="T10">
                  <a:pos x="T4" y="T5"/>
                </a:cxn>
                <a:cxn ang="T11">
                  <a:pos x="T6" y="T7"/>
                </a:cxn>
              </a:cxnLst>
              <a:rect l="T12" t="T13" r="T14" b="T15"/>
              <a:pathLst>
                <a:path w="21600" h="21600">
                  <a:moveTo>
                    <a:pt x="9052" y="10799"/>
                  </a:moveTo>
                  <a:cubicBezTo>
                    <a:pt x="9052" y="9833"/>
                    <a:pt x="9834" y="9051"/>
                    <a:pt x="10800" y="9052"/>
                  </a:cubicBezTo>
                  <a:cubicBezTo>
                    <a:pt x="11765" y="9052"/>
                    <a:pt x="12547" y="9833"/>
                    <a:pt x="12547" y="10799"/>
                  </a:cubicBezTo>
                  <a:lnTo>
                    <a:pt x="21599" y="10793"/>
                  </a:lnTo>
                  <a:cubicBezTo>
                    <a:pt x="21596" y="4831"/>
                    <a:pt x="16762" y="-1"/>
                    <a:pt x="10799" y="0"/>
                  </a:cubicBezTo>
                  <a:cubicBezTo>
                    <a:pt x="4837" y="0"/>
                    <a:pt x="3" y="4831"/>
                    <a:pt x="0" y="10793"/>
                  </a:cubicBezTo>
                  <a:lnTo>
                    <a:pt x="9052" y="10799"/>
                  </a:lnTo>
                  <a:close/>
                </a:path>
              </a:pathLst>
            </a:custGeom>
            <a:solidFill>
              <a:schemeClr val="bg2"/>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grpSp>
      <p:sp>
        <p:nvSpPr>
          <p:cNvPr id="12" name="Rectangle 18"/>
          <p:cNvSpPr>
            <a:spLocks noChangeArrowheads="1"/>
          </p:cNvSpPr>
          <p:nvPr/>
        </p:nvSpPr>
        <p:spPr bwMode="gray">
          <a:xfrm>
            <a:off x="6890429" y="195561"/>
            <a:ext cx="967157" cy="22349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p>
            <a:pPr algn="l">
              <a:buClrTx/>
            </a:pPr>
            <a:r>
              <a:rPr lang="de-DE" sz="600" b="1">
                <a:solidFill>
                  <a:schemeClr val="bg2"/>
                </a:solidFill>
              </a:rPr>
              <a:t>osborneclarke.de</a:t>
            </a:r>
          </a:p>
        </p:txBody>
      </p:sp>
      <p:sp>
        <p:nvSpPr>
          <p:cNvPr id="13" name="Line 13"/>
          <p:cNvSpPr>
            <a:spLocks noChangeShapeType="1"/>
          </p:cNvSpPr>
          <p:nvPr/>
        </p:nvSpPr>
        <p:spPr bwMode="gray">
          <a:xfrm>
            <a:off x="712516" y="6605856"/>
            <a:ext cx="885789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4768" tIns="47384" rIns="94768" bIns="47384" anchor="ctr"/>
          <a:lstStyle/>
          <a:p>
            <a:endParaRPr lang="de-DE"/>
          </a:p>
        </p:txBody>
      </p:sp>
      <p:sp>
        <p:nvSpPr>
          <p:cNvPr id="7" name="Slide Number Placeholder 6"/>
          <p:cNvSpPr>
            <a:spLocks noGrp="1"/>
          </p:cNvSpPr>
          <p:nvPr>
            <p:ph type="sldNum" sz="quarter" idx="5"/>
          </p:nvPr>
        </p:nvSpPr>
        <p:spPr bwMode="gray">
          <a:xfrm>
            <a:off x="7454605" y="6680398"/>
            <a:ext cx="241789" cy="223625"/>
          </a:xfrm>
          <a:prstGeom prst="rect">
            <a:avLst/>
          </a:prstGeom>
        </p:spPr>
        <p:txBody>
          <a:bodyPr vert="horz" lIns="0" tIns="0" rIns="0" bIns="0" rtlCol="0" anchor="ctr"/>
          <a:lstStyle>
            <a:lvl1pPr algn="ctr">
              <a:defRPr sz="800">
                <a:solidFill>
                  <a:schemeClr val="bg1"/>
                </a:solidFill>
              </a:defRPr>
            </a:lvl1pPr>
          </a:lstStyle>
          <a:p>
            <a:fld id="{A01B6517-3174-4BA2-94BB-C9C06AF8AEFC}" type="slidenum">
              <a:rPr lang="de-DE" smtClean="0"/>
              <a:pPr/>
              <a:t>‹#›</a:t>
            </a:fld>
            <a:endParaRPr lang="de-DE" dirty="0"/>
          </a:p>
        </p:txBody>
      </p:sp>
    </p:spTree>
    <p:extLst>
      <p:ext uri="{BB962C8B-B14F-4D97-AF65-F5344CB8AC3E}">
        <p14:creationId xmlns:p14="http://schemas.microsoft.com/office/powerpoint/2010/main" val="2275814699"/>
      </p:ext>
    </p:extLst>
  </p:cSld>
  <p:clrMap bg1="lt1" tx1="dk1" bg2="lt2" tx2="dk2" accent1="accent1" accent2="accent2" accent3="accent3" accent4="accent4" accent5="accent5" accent6="accent6" hlink="hlink" folHlink="folHlink"/>
  <p:hf hdr="0" dt="0"/>
  <p:notesStyle>
    <a:lvl1pPr marL="0" indent="0" algn="l" defTabSz="914400" rtl="0" eaLnBrk="1" latinLnBrk="0" hangingPunct="1">
      <a:spcBef>
        <a:spcPts val="400"/>
      </a:spcBef>
      <a:defRPr sz="1000" b="1" kern="1200">
        <a:solidFill>
          <a:schemeClr val="tx1"/>
        </a:solidFill>
        <a:latin typeface="+mn-lt"/>
        <a:ea typeface="+mn-ea"/>
        <a:cs typeface="+mn-cs"/>
      </a:defRPr>
    </a:lvl1pPr>
    <a:lvl2pPr marL="0" indent="0" algn="l" defTabSz="914400" rtl="0" eaLnBrk="1" latinLnBrk="0" hangingPunct="1">
      <a:spcBef>
        <a:spcPts val="400"/>
      </a:spcBef>
      <a:defRPr sz="1000" kern="1200">
        <a:solidFill>
          <a:schemeClr val="tx1"/>
        </a:solidFill>
        <a:latin typeface="+mn-lt"/>
        <a:ea typeface="+mn-ea"/>
        <a:cs typeface="+mn-cs"/>
      </a:defRPr>
    </a:lvl2pPr>
    <a:lvl3pPr marL="108000" indent="-108000" algn="l" defTabSz="914400" rtl="0" eaLnBrk="1" latinLnBrk="0" hangingPunct="1">
      <a:spcBef>
        <a:spcPts val="400"/>
      </a:spcBef>
      <a:buClr>
        <a:schemeClr val="bg2"/>
      </a:buClr>
      <a:buFont typeface="Arial" pitchFamily="34" charset="0"/>
      <a:buChar char="•"/>
      <a:defRPr sz="1000" kern="1200">
        <a:solidFill>
          <a:schemeClr val="tx1"/>
        </a:solidFill>
        <a:latin typeface="+mn-lt"/>
        <a:ea typeface="+mn-ea"/>
        <a:cs typeface="+mn-cs"/>
      </a:defRPr>
    </a:lvl3pPr>
    <a:lvl4pPr marL="252000" indent="-144000" algn="l" defTabSz="914400" rtl="0" eaLnBrk="1" latinLnBrk="0" hangingPunct="1">
      <a:spcBef>
        <a:spcPts val="400"/>
      </a:spcBef>
      <a:buClr>
        <a:schemeClr val="bg2"/>
      </a:buClr>
      <a:buSzPct val="85000"/>
      <a:buFont typeface="Arial" pitchFamily="34" charset="0"/>
      <a:buChar char="–"/>
      <a:defRPr sz="1000" kern="1200">
        <a:solidFill>
          <a:schemeClr val="tx1"/>
        </a:solidFill>
        <a:latin typeface="+mn-lt"/>
        <a:ea typeface="+mn-ea"/>
        <a:cs typeface="+mn-cs"/>
      </a:defRPr>
    </a:lvl4pPr>
    <a:lvl5pPr marL="360000" indent="-108000" algn="l" defTabSz="914400" rtl="0" eaLnBrk="1" latinLnBrk="0" hangingPunct="1">
      <a:spcBef>
        <a:spcPts val="400"/>
      </a:spcBef>
      <a:buClr>
        <a:schemeClr val="bg2"/>
      </a:buClr>
      <a:buFont typeface="Arial" pitchFamily="34" charset="0"/>
      <a:buChar char="•"/>
      <a:defRPr sz="1000" kern="1200">
        <a:solidFill>
          <a:schemeClr val="tx1"/>
        </a:solidFill>
        <a:latin typeface="+mn-lt"/>
        <a:ea typeface="+mn-ea"/>
        <a:cs typeface="+mn-cs"/>
      </a:defRPr>
    </a:lvl5pPr>
    <a:lvl6pPr marL="360000" indent="-108000" algn="l" defTabSz="914400" rtl="0" eaLnBrk="1" latinLnBrk="0" hangingPunct="1">
      <a:spcBef>
        <a:spcPts val="400"/>
      </a:spcBef>
      <a:buClr>
        <a:schemeClr val="bg2"/>
      </a:buClr>
      <a:buFont typeface="Arial" pitchFamily="34" charset="0"/>
      <a:buChar char="•"/>
      <a:defRPr sz="1000" kern="1200">
        <a:solidFill>
          <a:schemeClr val="tx1"/>
        </a:solidFill>
        <a:latin typeface="+mn-lt"/>
        <a:ea typeface="+mn-ea"/>
        <a:cs typeface="+mn-cs"/>
      </a:defRPr>
    </a:lvl6pPr>
    <a:lvl7pPr marL="360000" indent="-108000" algn="l" defTabSz="914400" rtl="0" eaLnBrk="1" latinLnBrk="0" hangingPunct="1">
      <a:spcBef>
        <a:spcPts val="400"/>
      </a:spcBef>
      <a:buClr>
        <a:schemeClr val="bg2"/>
      </a:buClr>
      <a:buFont typeface="Arial" pitchFamily="34" charset="0"/>
      <a:buChar char="•"/>
      <a:defRPr sz="1000" kern="1200">
        <a:solidFill>
          <a:schemeClr val="tx1"/>
        </a:solidFill>
        <a:latin typeface="+mn-lt"/>
        <a:ea typeface="+mn-ea"/>
        <a:cs typeface="+mn-cs"/>
      </a:defRPr>
    </a:lvl7pPr>
    <a:lvl8pPr marL="360000" indent="-108000" algn="l" defTabSz="914400" rtl="0" eaLnBrk="1" latinLnBrk="0" hangingPunct="1">
      <a:spcBef>
        <a:spcPts val="400"/>
      </a:spcBef>
      <a:buClr>
        <a:schemeClr val="bg2"/>
      </a:buClr>
      <a:buFont typeface="Arial" pitchFamily="34" charset="0"/>
      <a:buChar char="•"/>
      <a:defRPr sz="1000" kern="1200">
        <a:solidFill>
          <a:schemeClr val="tx1"/>
        </a:solidFill>
        <a:latin typeface="+mn-lt"/>
        <a:ea typeface="+mn-ea"/>
        <a:cs typeface="+mn-cs"/>
      </a:defRPr>
    </a:lvl8pPr>
    <a:lvl9pPr marL="360000" indent="-108000" algn="l" defTabSz="914400" rtl="0" eaLnBrk="1" latinLnBrk="0" hangingPunct="1">
      <a:spcBef>
        <a:spcPts val="400"/>
      </a:spcBef>
      <a:buClr>
        <a:schemeClr val="bg2"/>
      </a:buClr>
      <a:buFont typeface="Arial" pitchFamily="34" charset="0"/>
      <a:buChar char="•"/>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Footer Placeholder 3"/>
          <p:cNvSpPr>
            <a:spLocks noGrp="1"/>
          </p:cNvSpPr>
          <p:nvPr>
            <p:ph type="ftr" sz="quarter" idx="10"/>
          </p:nvPr>
        </p:nvSpPr>
        <p:spPr/>
        <p:txBody>
          <a:bodyPr/>
          <a:lstStyle/>
          <a:p>
            <a:r>
              <a:rPr lang="de-DE" smtClean="0">
                <a:solidFill>
                  <a:prstClr val="black"/>
                </a:solidFill>
                <a:latin typeface="Calibri"/>
              </a:rPr>
              <a:t>Private &amp; Confidential</a:t>
            </a:r>
            <a:endParaRPr lang="de-DE">
              <a:solidFill>
                <a:prstClr val="black"/>
              </a:solidFill>
              <a:latin typeface="Calibri"/>
            </a:endParaRPr>
          </a:p>
        </p:txBody>
      </p:sp>
      <p:sp>
        <p:nvSpPr>
          <p:cNvPr id="5" name="Slide Number Placeholder 4"/>
          <p:cNvSpPr>
            <a:spLocks noGrp="1"/>
          </p:cNvSpPr>
          <p:nvPr>
            <p:ph type="sldNum" sz="quarter" idx="11"/>
          </p:nvPr>
        </p:nvSpPr>
        <p:spPr/>
        <p:txBody>
          <a:bodyPr/>
          <a:lstStyle/>
          <a:p>
            <a:fld id="{A01B6517-3174-4BA2-94BB-C9C06AF8AEFC}" type="slidenum">
              <a:rPr lang="de-DE" smtClean="0">
                <a:solidFill>
                  <a:prstClr val="black"/>
                </a:solidFill>
                <a:latin typeface="Calibri"/>
              </a:rPr>
              <a:pPr/>
              <a:t>4</a:t>
            </a:fld>
            <a:endParaRPr lang="de-DE" dirty="0">
              <a:solidFill>
                <a:prstClr val="black"/>
              </a:solidFill>
              <a:latin typeface="Calibri"/>
            </a:endParaRPr>
          </a:p>
        </p:txBody>
      </p:sp>
    </p:spTree>
    <p:extLst>
      <p:ext uri="{BB962C8B-B14F-4D97-AF65-F5344CB8AC3E}">
        <p14:creationId xmlns:p14="http://schemas.microsoft.com/office/powerpoint/2010/main" val="19546700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298" t="1689" r="1298" b="1726"/>
          <a:stretch/>
        </p:blipFill>
        <p:spPr bwMode="auto">
          <a:xfrm>
            <a:off x="128588" y="115888"/>
            <a:ext cx="9648825" cy="662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Line 4"/>
          <p:cNvSpPr>
            <a:spLocks noChangeShapeType="1"/>
          </p:cNvSpPr>
          <p:nvPr userDrawn="1"/>
        </p:nvSpPr>
        <p:spPr bwMode="gray">
          <a:xfrm>
            <a:off x="128588" y="476250"/>
            <a:ext cx="9648825" cy="0"/>
          </a:xfrm>
          <a:prstGeom prst="line">
            <a:avLst/>
          </a:prstGeom>
          <a:noFill/>
          <a:ln w="15875" cap="rnd">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13" name="Line 9"/>
          <p:cNvSpPr>
            <a:spLocks noChangeShapeType="1"/>
          </p:cNvSpPr>
          <p:nvPr userDrawn="1"/>
        </p:nvSpPr>
        <p:spPr bwMode="gray">
          <a:xfrm>
            <a:off x="128588" y="1916113"/>
            <a:ext cx="9648825" cy="0"/>
          </a:xfrm>
          <a:prstGeom prst="line">
            <a:avLst/>
          </a:prstGeom>
          <a:noFill/>
          <a:ln w="15875" cap="rnd">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3" name="Untertitel 2"/>
          <p:cNvSpPr>
            <a:spLocks noGrp="1"/>
          </p:cNvSpPr>
          <p:nvPr>
            <p:ph type="subTitle" idx="1" hasCustomPrompt="1"/>
          </p:nvPr>
        </p:nvSpPr>
        <p:spPr bwMode="gray">
          <a:xfrm>
            <a:off x="632520" y="2132856"/>
            <a:ext cx="3168352" cy="1008112"/>
          </a:xfrm>
          <a:prstGeom prst="rect">
            <a:avLst/>
          </a:prstGeom>
        </p:spPr>
        <p:txBody>
          <a:bodyPr/>
          <a:lstStyle>
            <a:lvl1pPr marL="0" indent="0" algn="l">
              <a:spcBef>
                <a:spcPts val="500"/>
              </a:spcBef>
              <a:buNone/>
              <a:tabLst/>
              <a:defRPr>
                <a:solidFill>
                  <a:schemeClr val="bg1"/>
                </a:solidFill>
              </a:defRPr>
            </a:lvl1pPr>
            <a:lvl2pPr marL="0" indent="0" algn="l">
              <a:spcBef>
                <a:spcPts val="900"/>
              </a:spcBef>
              <a:buNone/>
              <a:tabLst/>
              <a:defRPr sz="1400">
                <a:solidFill>
                  <a:schemeClr val="bg1"/>
                </a:solidFill>
              </a:defRPr>
            </a:lvl2pPr>
            <a:lvl3pPr marL="0" indent="0" algn="l">
              <a:spcBef>
                <a:spcPts val="900"/>
              </a:spcBef>
              <a:buNone/>
              <a:tabLst/>
              <a:defRPr sz="1400">
                <a:solidFill>
                  <a:schemeClr val="tx1"/>
                </a:solidFill>
              </a:defRPr>
            </a:lvl3pPr>
            <a:lvl4pPr marL="0" indent="0" algn="l">
              <a:spcBef>
                <a:spcPts val="900"/>
              </a:spcBef>
              <a:buNone/>
              <a:tabLst/>
              <a:defRPr sz="1400">
                <a:solidFill>
                  <a:schemeClr val="tx1"/>
                </a:solidFill>
              </a:defRPr>
            </a:lvl4pPr>
            <a:lvl5pPr marL="0" indent="0" algn="l">
              <a:spcBef>
                <a:spcPts val="900"/>
              </a:spcBef>
              <a:buNone/>
              <a:tabLst/>
              <a:defRPr sz="1400">
                <a:solidFill>
                  <a:schemeClr val="tx1"/>
                </a:solidFill>
              </a:defRPr>
            </a:lvl5pPr>
            <a:lvl6pPr marL="0" indent="0" algn="l">
              <a:spcBef>
                <a:spcPts val="900"/>
              </a:spcBef>
              <a:buNone/>
              <a:tabLst/>
              <a:defRPr sz="1400">
                <a:solidFill>
                  <a:schemeClr val="tx1"/>
                </a:solidFill>
              </a:defRPr>
            </a:lvl6pPr>
            <a:lvl7pPr marL="0" indent="0" algn="l">
              <a:spcBef>
                <a:spcPts val="900"/>
              </a:spcBef>
              <a:buNone/>
              <a:tabLst/>
              <a:defRPr sz="1400">
                <a:solidFill>
                  <a:schemeClr val="tx1"/>
                </a:solidFill>
              </a:defRPr>
            </a:lvl7pPr>
            <a:lvl8pPr marL="0" indent="0" algn="l">
              <a:spcBef>
                <a:spcPts val="900"/>
              </a:spcBef>
              <a:buNone/>
              <a:tabLst/>
              <a:defRPr sz="1400">
                <a:solidFill>
                  <a:schemeClr val="tx1"/>
                </a:solidFill>
              </a:defRPr>
            </a:lvl8pPr>
            <a:lvl9pPr marL="0" indent="0" algn="l">
              <a:spcBef>
                <a:spcPts val="900"/>
              </a:spcBef>
              <a:buNone/>
              <a:tabLst/>
              <a:defRPr sz="1400">
                <a:solidFill>
                  <a:schemeClr val="tx1"/>
                </a:solidFill>
              </a:defRPr>
            </a:lvl9pPr>
          </a:lstStyle>
          <a:p>
            <a:r>
              <a:rPr lang="en-US" dirty="0" smtClean="0"/>
              <a:t>Click to edit Master subtitle style</a:t>
            </a:r>
          </a:p>
          <a:p>
            <a:pPr lvl="1"/>
            <a:r>
              <a:rPr lang="en-US" dirty="0" smtClean="0"/>
              <a:t>Second level</a:t>
            </a:r>
          </a:p>
        </p:txBody>
      </p:sp>
      <p:sp>
        <p:nvSpPr>
          <p:cNvPr id="16" name="Title 15"/>
          <p:cNvSpPr>
            <a:spLocks noGrp="1"/>
          </p:cNvSpPr>
          <p:nvPr>
            <p:ph type="title"/>
          </p:nvPr>
        </p:nvSpPr>
        <p:spPr bwMode="gray">
          <a:xfrm>
            <a:off x="632520" y="764704"/>
            <a:ext cx="6048672" cy="792088"/>
          </a:xfrm>
        </p:spPr>
        <p:txBody>
          <a:bodyPr/>
          <a:lstStyle>
            <a:lvl1pPr>
              <a:defRPr>
                <a:solidFill>
                  <a:schemeClr val="bg1"/>
                </a:solidFill>
              </a:defRPr>
            </a:lvl1pPr>
          </a:lstStyle>
          <a:p>
            <a:r>
              <a:rPr lang="en-US" smtClean="0"/>
              <a:t>Click to edit Master title style</a:t>
            </a:r>
            <a:endParaRPr lang="de-DE" dirty="0"/>
          </a:p>
        </p:txBody>
      </p:sp>
      <p:sp>
        <p:nvSpPr>
          <p:cNvPr id="11" name="Textplatzhalter 3"/>
          <p:cNvSpPr>
            <a:spLocks noGrp="1"/>
          </p:cNvSpPr>
          <p:nvPr>
            <p:ph type="body" sz="quarter" idx="10" hasCustomPrompt="1"/>
          </p:nvPr>
        </p:nvSpPr>
        <p:spPr bwMode="gray">
          <a:xfrm>
            <a:off x="631825" y="5517232"/>
            <a:ext cx="3168650" cy="648741"/>
          </a:xfrm>
        </p:spPr>
        <p:txBody>
          <a:bodyPr/>
          <a:lstStyle>
            <a:lvl1pPr marL="0" indent="0" algn="l">
              <a:spcBef>
                <a:spcPts val="0"/>
              </a:spcBef>
              <a:buClrTx/>
              <a:buFont typeface="Arial" pitchFamily="34" charset="0"/>
              <a:buNone/>
              <a:defRPr sz="1400" b="0">
                <a:solidFill>
                  <a:schemeClr val="bg1"/>
                </a:solidFill>
              </a:defRPr>
            </a:lvl1pPr>
            <a:lvl2pPr marL="0" indent="0">
              <a:spcBef>
                <a:spcPts val="0"/>
              </a:spcBef>
              <a:buFont typeface="Arial" pitchFamily="34" charset="0"/>
              <a:buNone/>
              <a:defRPr sz="1400" b="0"/>
            </a:lvl2pPr>
            <a:lvl3pPr marL="0" indent="0">
              <a:spcBef>
                <a:spcPts val="0"/>
              </a:spcBef>
              <a:buNone/>
              <a:defRPr sz="1400" b="0"/>
            </a:lvl3pPr>
            <a:lvl4pPr marL="0" indent="0">
              <a:spcBef>
                <a:spcPts val="0"/>
              </a:spcBef>
              <a:buNone/>
              <a:defRPr sz="1400" b="0"/>
            </a:lvl4pPr>
            <a:lvl5pPr marL="0" indent="0">
              <a:spcBef>
                <a:spcPts val="0"/>
              </a:spcBef>
              <a:buNone/>
              <a:defRPr sz="1400" b="0"/>
            </a:lvl5pPr>
            <a:lvl6pPr marL="0" indent="0">
              <a:spcBef>
                <a:spcPts val="0"/>
              </a:spcBef>
              <a:buNone/>
              <a:defRPr sz="1400" b="0"/>
            </a:lvl6pPr>
            <a:lvl7pPr marL="0" indent="0">
              <a:spcBef>
                <a:spcPts val="0"/>
              </a:spcBef>
              <a:buNone/>
              <a:defRPr sz="1400" b="0"/>
            </a:lvl7pPr>
            <a:lvl8pPr marL="0" indent="0">
              <a:spcBef>
                <a:spcPts val="0"/>
              </a:spcBef>
              <a:buNone/>
              <a:defRPr sz="1400" b="0"/>
            </a:lvl8pPr>
            <a:lvl9pPr marL="0" indent="0">
              <a:spcBef>
                <a:spcPts val="0"/>
              </a:spcBef>
              <a:buNone/>
              <a:defRPr sz="1400" b="0"/>
            </a:lvl9pPr>
          </a:lstStyle>
          <a:p>
            <a:pPr algn="l">
              <a:buClrTx/>
            </a:pPr>
            <a:r>
              <a:rPr lang="de-DE" sz="1400" dirty="0" smtClean="0"/>
              <a:t>Name des Referenten</a:t>
            </a:r>
            <a:br>
              <a:rPr lang="de-DE" sz="1400" dirty="0" smtClean="0"/>
            </a:br>
            <a:r>
              <a:rPr lang="de-DE" sz="1400" dirty="0" smtClean="0"/>
              <a:t>Ort</a:t>
            </a:r>
            <a:br>
              <a:rPr lang="de-DE" sz="1400" dirty="0" smtClean="0"/>
            </a:br>
            <a:r>
              <a:rPr lang="de-DE" sz="1400" dirty="0" smtClean="0"/>
              <a:t>Datum</a:t>
            </a:r>
            <a:endParaRPr lang="de-DE" sz="1400" dirty="0"/>
          </a:p>
        </p:txBody>
      </p:sp>
    </p:spTree>
    <p:extLst>
      <p:ext uri="{BB962C8B-B14F-4D97-AF65-F5344CB8AC3E}">
        <p14:creationId xmlns:p14="http://schemas.microsoft.com/office/powerpoint/2010/main" val="1593536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
    <p:bg bwMode="gray">
      <p:bgRef idx="1001">
        <a:schemeClr val="bg1"/>
      </p:bgRef>
    </p:bg>
    <p:spTree>
      <p:nvGrpSpPr>
        <p:cNvPr id="1" name=""/>
        <p:cNvGrpSpPr/>
        <p:nvPr/>
      </p:nvGrpSpPr>
      <p:grpSpPr>
        <a:xfrm>
          <a:off x="0" y="0"/>
          <a:ext cx="0" cy="0"/>
          <a:chOff x="0" y="0"/>
          <a:chExt cx="0" cy="0"/>
        </a:xfrm>
      </p:grpSpPr>
      <p:sp>
        <p:nvSpPr>
          <p:cNvPr id="7" name="Title 6"/>
          <p:cNvSpPr>
            <a:spLocks noGrp="1"/>
          </p:cNvSpPr>
          <p:nvPr>
            <p:ph type="title"/>
          </p:nvPr>
        </p:nvSpPr>
        <p:spPr bwMode="gray"/>
        <p:txBody>
          <a:bodyPr/>
          <a:lstStyle/>
          <a:p>
            <a:r>
              <a:rPr lang="en-US" smtClean="0"/>
              <a:t>Click to edit Master title style</a:t>
            </a:r>
            <a:endParaRPr lang="de-DE"/>
          </a:p>
        </p:txBody>
      </p:sp>
      <p:sp>
        <p:nvSpPr>
          <p:cNvPr id="4" name="Text Placeholder 3"/>
          <p:cNvSpPr>
            <a:spLocks noGrp="1"/>
          </p:cNvSpPr>
          <p:nvPr>
            <p:ph type="body" sz="quarter" idx="12" hasCustomPrompt="1"/>
          </p:nvPr>
        </p:nvSpPr>
        <p:spPr bwMode="gray"/>
        <p:txBody>
          <a:bodyPr/>
          <a:lstStyle>
            <a:lvl1pPr marL="449263" indent="-449263">
              <a:buClr>
                <a:srgbClr val="FB5A17"/>
              </a:buClr>
              <a:buFont typeface="+mj-lt"/>
              <a:buAutoNum type="arabicPeriod"/>
              <a:tabLst>
                <a:tab pos="982663" algn="l"/>
                <a:tab pos="8923338" algn="r"/>
              </a:tabLst>
              <a:defRPr b="0"/>
            </a:lvl1pPr>
            <a:lvl2pPr marL="982663" indent="-533400">
              <a:buClr>
                <a:srgbClr val="FB5A17"/>
              </a:buClr>
              <a:buFont typeface="+mj-lt"/>
              <a:buNone/>
              <a:tabLst>
                <a:tab pos="982663" algn="l"/>
                <a:tab pos="8923338" algn="r"/>
              </a:tabLst>
              <a:defRPr sz="2000" b="0">
                <a:solidFill>
                  <a:schemeClr val="tx1"/>
                </a:solidFill>
              </a:defRPr>
            </a:lvl2pPr>
            <a:lvl3pPr marL="982663" indent="-541338">
              <a:buClr>
                <a:srgbClr val="FB5A17"/>
              </a:buClr>
              <a:buFont typeface="Arial" pitchFamily="34" charset="0"/>
              <a:buNone/>
              <a:tabLst>
                <a:tab pos="982663" algn="l"/>
                <a:tab pos="8923338" algn="r"/>
              </a:tabLst>
              <a:defRPr sz="2000" b="0"/>
            </a:lvl3pPr>
            <a:lvl4pPr marL="982663" indent="-541338">
              <a:buClr>
                <a:srgbClr val="FB5A17"/>
              </a:buClr>
              <a:buFont typeface="Arial" pitchFamily="34" charset="0"/>
              <a:buNone/>
              <a:tabLst>
                <a:tab pos="982663" algn="l"/>
                <a:tab pos="8923338" algn="r"/>
              </a:tabLst>
              <a:defRPr sz="2000" b="0"/>
            </a:lvl4pPr>
            <a:lvl5pPr marL="982663" indent="-541338">
              <a:buClr>
                <a:srgbClr val="FB5A17"/>
              </a:buClr>
              <a:buFont typeface="Arial" pitchFamily="34" charset="0"/>
              <a:buNone/>
              <a:tabLst>
                <a:tab pos="982663" algn="l"/>
                <a:tab pos="8923338" algn="r"/>
              </a:tabLst>
              <a:defRPr sz="2000" b="0"/>
            </a:lvl5pPr>
            <a:lvl6pPr marL="982663" indent="-541338">
              <a:buClr>
                <a:srgbClr val="FB5A17"/>
              </a:buClr>
              <a:buFont typeface="Arial" pitchFamily="34" charset="0"/>
              <a:buNone/>
              <a:tabLst>
                <a:tab pos="982663" algn="l"/>
                <a:tab pos="8923338" algn="r"/>
              </a:tabLst>
              <a:defRPr sz="2000" b="0"/>
            </a:lvl6pPr>
            <a:lvl7pPr marL="982663" indent="-541338">
              <a:buClr>
                <a:srgbClr val="FB5A17"/>
              </a:buClr>
              <a:buFont typeface="Arial" pitchFamily="34" charset="0"/>
              <a:buNone/>
              <a:tabLst>
                <a:tab pos="982663" algn="l"/>
                <a:tab pos="8923338" algn="r"/>
              </a:tabLst>
              <a:defRPr sz="2000" b="0"/>
            </a:lvl7pPr>
            <a:lvl8pPr marL="982663" indent="-541338">
              <a:buClr>
                <a:srgbClr val="FB5A17"/>
              </a:buClr>
              <a:buFont typeface="Arial" pitchFamily="34" charset="0"/>
              <a:buNone/>
              <a:tabLst>
                <a:tab pos="982663" algn="l"/>
                <a:tab pos="8923338" algn="r"/>
              </a:tabLst>
              <a:defRPr sz="2000" b="0"/>
            </a:lvl8pPr>
            <a:lvl9pPr marL="982663" indent="-541338">
              <a:buClr>
                <a:srgbClr val="FB5A17"/>
              </a:buClr>
              <a:buFont typeface="Arial" pitchFamily="34" charset="0"/>
              <a:buNone/>
              <a:tabLst>
                <a:tab pos="982663" algn="l"/>
                <a:tab pos="8923338" algn="r"/>
              </a:tabLst>
              <a:defRPr sz="2000" b="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6</a:t>
            </a:r>
          </a:p>
          <a:p>
            <a:pPr lvl="6"/>
            <a:r>
              <a:rPr lang="en-US" dirty="0" smtClean="0"/>
              <a:t>7</a:t>
            </a:r>
          </a:p>
          <a:p>
            <a:pPr lvl="7"/>
            <a:r>
              <a:rPr lang="en-US" dirty="0" smtClean="0"/>
              <a:t>8</a:t>
            </a:r>
          </a:p>
          <a:p>
            <a:pPr lvl="8"/>
            <a:r>
              <a:rPr lang="en-US" dirty="0" smtClean="0"/>
              <a:t>9</a:t>
            </a:r>
            <a:endParaRPr lang="de-DE" dirty="0"/>
          </a:p>
        </p:txBody>
      </p:sp>
      <p:sp>
        <p:nvSpPr>
          <p:cNvPr id="2" name="Footer Placeholder 1"/>
          <p:cNvSpPr>
            <a:spLocks noGrp="1"/>
          </p:cNvSpPr>
          <p:nvPr>
            <p:ph type="ftr" sz="quarter" idx="13"/>
          </p:nvPr>
        </p:nvSpPr>
        <p:spPr bwMode="gray"/>
        <p:txBody>
          <a:bodyPr/>
          <a:lstStyle/>
          <a:p>
            <a:r>
              <a:rPr lang="de-DE" smtClean="0">
                <a:solidFill>
                  <a:srgbClr val="000000"/>
                </a:solidFill>
              </a:rPr>
              <a:t>Private &amp; Confidential</a:t>
            </a:r>
            <a:endParaRPr lang="de-DE" dirty="0">
              <a:solidFill>
                <a:srgbClr val="000000"/>
              </a:solidFill>
            </a:endParaRPr>
          </a:p>
        </p:txBody>
      </p:sp>
    </p:spTree>
    <p:extLst>
      <p:ext uri="{BB962C8B-B14F-4D97-AF65-F5344CB8AC3E}">
        <p14:creationId xmlns:p14="http://schemas.microsoft.com/office/powerpoint/2010/main" val="3817850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6"/>
          <p:cNvSpPr>
            <a:spLocks noGrp="1"/>
          </p:cNvSpPr>
          <p:nvPr>
            <p:ph type="title"/>
          </p:nvPr>
        </p:nvSpPr>
        <p:spPr bwMode="gray"/>
        <p:txBody>
          <a:bodyPr/>
          <a:lstStyle>
            <a:lvl1pPr>
              <a:defRPr/>
            </a:lvl1pPr>
          </a:lstStyle>
          <a:p>
            <a:r>
              <a:rPr lang="en-US" smtClean="0"/>
              <a:t>Click to edit Master title style</a:t>
            </a:r>
            <a:endParaRPr lang="de-DE" dirty="0"/>
          </a:p>
        </p:txBody>
      </p:sp>
      <p:sp>
        <p:nvSpPr>
          <p:cNvPr id="13" name="Text Placeholder 12"/>
          <p:cNvSpPr>
            <a:spLocks noGrp="1"/>
          </p:cNvSpPr>
          <p:nvPr>
            <p:ph type="body" sz="quarter" idx="12"/>
          </p:nvPr>
        </p:nvSpPr>
        <p:spPr bwMode="gray">
          <a:xfrm>
            <a:off x="632520" y="2132856"/>
            <a:ext cx="8928992" cy="4032448"/>
          </a:xfrm>
        </p:spPr>
        <p:txBody>
          <a:bodyPr/>
          <a:lstStyle>
            <a:lvl5pPr marL="852488" indent="-269875">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2" name="Footer Placeholder 1"/>
          <p:cNvSpPr>
            <a:spLocks noGrp="1"/>
          </p:cNvSpPr>
          <p:nvPr>
            <p:ph type="ftr" sz="quarter" idx="13"/>
          </p:nvPr>
        </p:nvSpPr>
        <p:spPr bwMode="gray"/>
        <p:txBody>
          <a:bodyPr/>
          <a:lstStyle/>
          <a:p>
            <a:r>
              <a:rPr lang="de-DE" smtClean="0">
                <a:solidFill>
                  <a:srgbClr val="000000"/>
                </a:solidFill>
              </a:rPr>
              <a:t>Private &amp; Confidential</a:t>
            </a:r>
            <a:endParaRPr lang="de-DE" dirty="0">
              <a:solidFill>
                <a:srgbClr val="000000"/>
              </a:solidFill>
            </a:endParaRPr>
          </a:p>
        </p:txBody>
      </p:sp>
    </p:spTree>
    <p:extLst>
      <p:ext uri="{BB962C8B-B14F-4D97-AF65-F5344CB8AC3E}">
        <p14:creationId xmlns:p14="http://schemas.microsoft.com/office/powerpoint/2010/main" val="2301766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bulletlist)">
    <p:spTree>
      <p:nvGrpSpPr>
        <p:cNvPr id="1" name=""/>
        <p:cNvGrpSpPr/>
        <p:nvPr/>
      </p:nvGrpSpPr>
      <p:grpSpPr>
        <a:xfrm>
          <a:off x="0" y="0"/>
          <a:ext cx="0" cy="0"/>
          <a:chOff x="0" y="0"/>
          <a:chExt cx="0" cy="0"/>
        </a:xfrm>
      </p:grpSpPr>
      <p:sp>
        <p:nvSpPr>
          <p:cNvPr id="7" name="Title 6"/>
          <p:cNvSpPr>
            <a:spLocks noGrp="1"/>
          </p:cNvSpPr>
          <p:nvPr>
            <p:ph type="title"/>
          </p:nvPr>
        </p:nvSpPr>
        <p:spPr bwMode="gray"/>
        <p:txBody>
          <a:bodyPr/>
          <a:lstStyle>
            <a:lvl1pPr>
              <a:defRPr/>
            </a:lvl1pPr>
          </a:lstStyle>
          <a:p>
            <a:r>
              <a:rPr lang="en-US" smtClean="0"/>
              <a:t>Click to edit Master title style</a:t>
            </a:r>
            <a:endParaRPr lang="de-DE" dirty="0"/>
          </a:p>
        </p:txBody>
      </p:sp>
      <p:sp>
        <p:nvSpPr>
          <p:cNvPr id="13" name="Text Placeholder 12"/>
          <p:cNvSpPr>
            <a:spLocks noGrp="1"/>
          </p:cNvSpPr>
          <p:nvPr>
            <p:ph type="body" sz="quarter" idx="12" hasCustomPrompt="1"/>
          </p:nvPr>
        </p:nvSpPr>
        <p:spPr bwMode="gray">
          <a:xfrm>
            <a:off x="632520" y="2132856"/>
            <a:ext cx="8928992" cy="4032448"/>
          </a:xfrm>
        </p:spPr>
        <p:txBody>
          <a:bodyPr/>
          <a:lstStyle>
            <a:lvl1pPr marL="269875" indent="-269875">
              <a:buClr>
                <a:srgbClr val="FB5A17"/>
              </a:buClr>
              <a:buFont typeface="Arial" pitchFamily="34" charset="0"/>
              <a:buChar char="•"/>
              <a:defRPr b="0"/>
            </a:lvl1pPr>
            <a:lvl2pPr marL="582613" indent="-312738">
              <a:buClr>
                <a:srgbClr val="FB5A17"/>
              </a:buClr>
              <a:buSzPct val="85000"/>
              <a:buFont typeface="Arial" pitchFamily="34" charset="0"/>
              <a:buChar char="–"/>
              <a:defRPr/>
            </a:lvl2pPr>
            <a:lvl3pPr marL="853200" indent="-270000">
              <a:buClr>
                <a:srgbClr val="FB5A17"/>
              </a:buClr>
              <a:buSzPct val="100000"/>
              <a:buFont typeface="Arial" pitchFamily="34" charset="0"/>
              <a:buChar char="•"/>
              <a:defRPr/>
            </a:lvl3pPr>
            <a:lvl4pPr marL="853200" indent="-270000">
              <a:buClr>
                <a:srgbClr val="FB5A17"/>
              </a:buClr>
              <a:buSzPct val="100000"/>
              <a:buFont typeface="Arial" pitchFamily="34" charset="0"/>
              <a:buChar char="•"/>
              <a:defRPr/>
            </a:lvl4pPr>
            <a:lvl5pPr marL="853200" indent="-270000">
              <a:buClr>
                <a:srgbClr val="FB5A17"/>
              </a:buClr>
              <a:buSzPct val="100000"/>
              <a:buFont typeface="Arial" pitchFamily="34" charset="0"/>
              <a:buChar char="•"/>
              <a:defRPr/>
            </a:lvl5pPr>
            <a:lvl6pPr marL="853200" indent="-270000">
              <a:buClr>
                <a:srgbClr val="FB5A17"/>
              </a:buClr>
              <a:buSzPct val="100000"/>
              <a:buFont typeface="Arial" pitchFamily="34" charset="0"/>
              <a:buChar char="•"/>
              <a:defRPr/>
            </a:lvl6pPr>
            <a:lvl7pPr marL="853200" indent="-270000">
              <a:buClr>
                <a:srgbClr val="FB5A17"/>
              </a:buClr>
              <a:buSzPct val="100000"/>
              <a:buFont typeface="Arial" pitchFamily="34" charset="0"/>
              <a:buChar char="•"/>
              <a:defRPr/>
            </a:lvl7pPr>
            <a:lvl8pPr marL="853200" indent="-270000">
              <a:buClr>
                <a:srgbClr val="FB5A17"/>
              </a:buClr>
              <a:buSzPct val="100000"/>
              <a:buFont typeface="Arial" pitchFamily="34" charset="0"/>
              <a:buChar char="•"/>
              <a:defRPr/>
            </a:lvl8pPr>
            <a:lvl9pPr marL="853200" indent="-270000">
              <a:buClr>
                <a:srgbClr val="FB5A17"/>
              </a:buClr>
              <a:buSzPct val="100000"/>
              <a:buFont typeface="Arial" pitchFamily="34" charset="0"/>
              <a:buChar cha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6</a:t>
            </a:r>
          </a:p>
          <a:p>
            <a:pPr lvl="6"/>
            <a:r>
              <a:rPr lang="en-US" dirty="0" smtClean="0"/>
              <a:t>7</a:t>
            </a:r>
          </a:p>
          <a:p>
            <a:pPr lvl="7"/>
            <a:r>
              <a:rPr lang="en-US" dirty="0" smtClean="0"/>
              <a:t>8</a:t>
            </a:r>
          </a:p>
          <a:p>
            <a:pPr lvl="8"/>
            <a:r>
              <a:rPr lang="en-US" dirty="0" smtClean="0"/>
              <a:t>9</a:t>
            </a:r>
            <a:endParaRPr lang="de-DE" dirty="0"/>
          </a:p>
        </p:txBody>
      </p:sp>
      <p:sp>
        <p:nvSpPr>
          <p:cNvPr id="3" name="Footer Placeholder 2"/>
          <p:cNvSpPr>
            <a:spLocks noGrp="1"/>
          </p:cNvSpPr>
          <p:nvPr>
            <p:ph type="ftr" sz="quarter" idx="13"/>
          </p:nvPr>
        </p:nvSpPr>
        <p:spPr bwMode="gray"/>
        <p:txBody>
          <a:bodyPr/>
          <a:lstStyle/>
          <a:p>
            <a:r>
              <a:rPr lang="de-DE" smtClean="0">
                <a:solidFill>
                  <a:srgbClr val="000000"/>
                </a:solidFill>
              </a:rPr>
              <a:t>Private &amp; Confidential</a:t>
            </a:r>
            <a:endParaRPr lang="de-DE" dirty="0">
              <a:solidFill>
                <a:srgbClr val="000000"/>
              </a:solidFill>
            </a:endParaRPr>
          </a:p>
        </p:txBody>
      </p:sp>
    </p:spTree>
    <p:extLst>
      <p:ext uri="{BB962C8B-B14F-4D97-AF65-F5344CB8AC3E}">
        <p14:creationId xmlns:p14="http://schemas.microsoft.com/office/powerpoint/2010/main" val="1294032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numberlist)">
    <p:spTree>
      <p:nvGrpSpPr>
        <p:cNvPr id="1" name=""/>
        <p:cNvGrpSpPr/>
        <p:nvPr/>
      </p:nvGrpSpPr>
      <p:grpSpPr>
        <a:xfrm>
          <a:off x="0" y="0"/>
          <a:ext cx="0" cy="0"/>
          <a:chOff x="0" y="0"/>
          <a:chExt cx="0" cy="0"/>
        </a:xfrm>
      </p:grpSpPr>
      <p:sp>
        <p:nvSpPr>
          <p:cNvPr id="7" name="Title 6"/>
          <p:cNvSpPr>
            <a:spLocks noGrp="1"/>
          </p:cNvSpPr>
          <p:nvPr>
            <p:ph type="title"/>
          </p:nvPr>
        </p:nvSpPr>
        <p:spPr bwMode="gray"/>
        <p:txBody>
          <a:bodyPr/>
          <a:lstStyle>
            <a:lvl1pPr>
              <a:defRPr/>
            </a:lvl1pPr>
          </a:lstStyle>
          <a:p>
            <a:r>
              <a:rPr lang="en-US" smtClean="0"/>
              <a:t>Click to edit Master title style</a:t>
            </a:r>
            <a:endParaRPr lang="de-DE" dirty="0"/>
          </a:p>
        </p:txBody>
      </p:sp>
      <p:sp>
        <p:nvSpPr>
          <p:cNvPr id="13" name="Text Placeholder 12"/>
          <p:cNvSpPr>
            <a:spLocks noGrp="1"/>
          </p:cNvSpPr>
          <p:nvPr>
            <p:ph type="body" sz="quarter" idx="12"/>
          </p:nvPr>
        </p:nvSpPr>
        <p:spPr bwMode="gray">
          <a:xfrm>
            <a:off x="632520" y="2132856"/>
            <a:ext cx="8928992" cy="4032448"/>
          </a:xfrm>
        </p:spPr>
        <p:txBody>
          <a:bodyPr/>
          <a:lstStyle>
            <a:lvl1pPr marL="269875" indent="-269875">
              <a:buClr>
                <a:srgbClr val="FB5A17"/>
              </a:buClr>
              <a:buFont typeface="+mj-lt"/>
              <a:buAutoNum type="arabicPeriod"/>
              <a:defRPr b="0"/>
            </a:lvl1pPr>
            <a:lvl2pPr marL="539750" indent="-269875">
              <a:buClr>
                <a:srgbClr val="FB5A17"/>
              </a:buClr>
              <a:buSzPct val="100000"/>
              <a:buFont typeface="Arial" pitchFamily="34" charset="0"/>
              <a:buChar char="•"/>
              <a:defRPr/>
            </a:lvl2pPr>
            <a:lvl3pPr marL="853200" indent="-313200">
              <a:buClr>
                <a:srgbClr val="FB5A17"/>
              </a:buClr>
              <a:buSzPct val="85000"/>
              <a:buFont typeface="Arial" pitchFamily="34" charset="0"/>
              <a:buChar char="–"/>
              <a:defRPr/>
            </a:lvl3pPr>
            <a:lvl4pPr marL="1131888" indent="-269875">
              <a:buClr>
                <a:srgbClr val="FB5A17"/>
              </a:buClr>
              <a:buSzPct val="100000"/>
              <a:buFont typeface="Arial" pitchFamily="34" charset="0"/>
              <a:buChar char="•"/>
              <a:defRPr/>
            </a:lvl4pPr>
            <a:lvl5pPr marL="1130400" indent="-270000">
              <a:buClr>
                <a:srgbClr val="FB5A17"/>
              </a:buClr>
              <a:buSzPct val="100000"/>
              <a:buFont typeface="Arial" pitchFamily="34" charset="0"/>
              <a:buChar char="•"/>
              <a:defRPr/>
            </a:lvl5pPr>
            <a:lvl6pPr marL="1130400" indent="-270000">
              <a:buClr>
                <a:srgbClr val="FB5A17"/>
              </a:buClr>
              <a:buSzPct val="100000"/>
              <a:buFont typeface="Arial" pitchFamily="34" charset="0"/>
              <a:buChar char="•"/>
              <a:defRPr/>
            </a:lvl6pPr>
            <a:lvl7pPr marL="1130400" indent="-270000">
              <a:buClr>
                <a:srgbClr val="FB5A17"/>
              </a:buClr>
              <a:buSzPct val="100000"/>
              <a:buFont typeface="Arial" pitchFamily="34" charset="0"/>
              <a:buChar char="•"/>
              <a:defRPr/>
            </a:lvl7pPr>
            <a:lvl8pPr marL="1130400" indent="-270000">
              <a:buClr>
                <a:srgbClr val="FB5A17"/>
              </a:buClr>
              <a:buSzPct val="100000"/>
              <a:buFont typeface="Arial" pitchFamily="34" charset="0"/>
              <a:buChar char="•"/>
              <a:defRPr/>
            </a:lvl8pPr>
            <a:lvl9pPr marL="1130400" indent="-270000">
              <a:buClr>
                <a:srgbClr val="FB5A17"/>
              </a:buClr>
              <a:buSzPct val="100000"/>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3" name="Footer Placeholder 2"/>
          <p:cNvSpPr>
            <a:spLocks noGrp="1"/>
          </p:cNvSpPr>
          <p:nvPr>
            <p:ph type="ftr" sz="quarter" idx="13"/>
          </p:nvPr>
        </p:nvSpPr>
        <p:spPr/>
        <p:txBody>
          <a:bodyPr/>
          <a:lstStyle/>
          <a:p>
            <a:r>
              <a:rPr lang="de-DE" smtClean="0">
                <a:solidFill>
                  <a:srgbClr val="000000"/>
                </a:solidFill>
              </a:rPr>
              <a:t>Private &amp; Confidential</a:t>
            </a:r>
            <a:endParaRPr lang="de-DE" dirty="0">
              <a:solidFill>
                <a:srgbClr val="000000"/>
              </a:solidFill>
            </a:endParaRPr>
          </a:p>
        </p:txBody>
      </p:sp>
    </p:spTree>
    <p:extLst>
      <p:ext uri="{BB962C8B-B14F-4D97-AF65-F5344CB8AC3E}">
        <p14:creationId xmlns:p14="http://schemas.microsoft.com/office/powerpoint/2010/main" val="3848109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break (light)">
    <p:spTree>
      <p:nvGrpSpPr>
        <p:cNvPr id="1" name=""/>
        <p:cNvGrpSpPr/>
        <p:nvPr/>
      </p:nvGrpSpPr>
      <p:grpSpPr>
        <a:xfrm>
          <a:off x="0" y="0"/>
          <a:ext cx="0" cy="0"/>
          <a:chOff x="0" y="0"/>
          <a:chExt cx="0" cy="0"/>
        </a:xfrm>
      </p:grpSpPr>
      <p:sp>
        <p:nvSpPr>
          <p:cNvPr id="2" name="Rectangle 1"/>
          <p:cNvSpPr/>
          <p:nvPr userDrawn="1"/>
        </p:nvSpPr>
        <p:spPr bwMode="gray">
          <a:xfrm>
            <a:off x="128588" y="115888"/>
            <a:ext cx="9648825" cy="6626225"/>
          </a:xfrm>
          <a:prstGeom prst="rect">
            <a:avLst/>
          </a:prstGeom>
          <a:solidFill>
            <a:srgbClr val="A3B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7" name="Title 6"/>
          <p:cNvSpPr>
            <a:spLocks noGrp="1"/>
          </p:cNvSpPr>
          <p:nvPr>
            <p:ph type="title" hasCustomPrompt="1"/>
          </p:nvPr>
        </p:nvSpPr>
        <p:spPr bwMode="gray"/>
        <p:txBody>
          <a:bodyPr/>
          <a:lstStyle>
            <a:lvl1pPr>
              <a:defRPr>
                <a:solidFill>
                  <a:schemeClr val="tx1"/>
                </a:solidFill>
              </a:defRPr>
            </a:lvl1pPr>
          </a:lstStyle>
          <a:p>
            <a:r>
              <a:rPr lang="en-US" dirty="0" smtClean="0"/>
              <a:t>Caption</a:t>
            </a:r>
            <a:endParaRPr lang="de-DE" dirty="0"/>
          </a:p>
        </p:txBody>
      </p:sp>
      <p:sp>
        <p:nvSpPr>
          <p:cNvPr id="8" name="Line 11"/>
          <p:cNvSpPr>
            <a:spLocks noChangeShapeType="1"/>
          </p:cNvSpPr>
          <p:nvPr userDrawn="1"/>
        </p:nvSpPr>
        <p:spPr bwMode="gray">
          <a:xfrm>
            <a:off x="128588" y="476672"/>
            <a:ext cx="96488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9" name="Line 12"/>
          <p:cNvSpPr>
            <a:spLocks noChangeShapeType="1"/>
          </p:cNvSpPr>
          <p:nvPr userDrawn="1"/>
        </p:nvSpPr>
        <p:spPr bwMode="gray">
          <a:xfrm>
            <a:off x="128588" y="1916832"/>
            <a:ext cx="96488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Tree>
    <p:extLst>
      <p:ext uri="{BB962C8B-B14F-4D97-AF65-F5344CB8AC3E}">
        <p14:creationId xmlns:p14="http://schemas.microsoft.com/office/powerpoint/2010/main" val="4115756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break (middle)">
    <p:spTree>
      <p:nvGrpSpPr>
        <p:cNvPr id="1" name=""/>
        <p:cNvGrpSpPr/>
        <p:nvPr/>
      </p:nvGrpSpPr>
      <p:grpSpPr>
        <a:xfrm>
          <a:off x="0" y="0"/>
          <a:ext cx="0" cy="0"/>
          <a:chOff x="0" y="0"/>
          <a:chExt cx="0" cy="0"/>
        </a:xfrm>
      </p:grpSpPr>
      <p:pic>
        <p:nvPicPr>
          <p:cNvPr id="4193"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299" t="1689" r="1211" b="1689"/>
          <a:stretch/>
        </p:blipFill>
        <p:spPr bwMode="auto">
          <a:xfrm>
            <a:off x="128588" y="115888"/>
            <a:ext cx="9648825" cy="662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95" name="Line 4"/>
          <p:cNvSpPr>
            <a:spLocks noChangeShapeType="1"/>
          </p:cNvSpPr>
          <p:nvPr userDrawn="1"/>
        </p:nvSpPr>
        <p:spPr bwMode="gray">
          <a:xfrm>
            <a:off x="128588" y="476250"/>
            <a:ext cx="96488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4396" name="Line 9"/>
          <p:cNvSpPr>
            <a:spLocks noChangeShapeType="1"/>
          </p:cNvSpPr>
          <p:nvPr userDrawn="1"/>
        </p:nvSpPr>
        <p:spPr bwMode="gray">
          <a:xfrm>
            <a:off x="128588" y="1916113"/>
            <a:ext cx="96488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7" name="Title 6"/>
          <p:cNvSpPr>
            <a:spLocks noGrp="1"/>
          </p:cNvSpPr>
          <p:nvPr>
            <p:ph type="title" hasCustomPrompt="1"/>
          </p:nvPr>
        </p:nvSpPr>
        <p:spPr bwMode="gray"/>
        <p:txBody>
          <a:bodyPr/>
          <a:lstStyle>
            <a:lvl1pPr>
              <a:defRPr>
                <a:solidFill>
                  <a:schemeClr val="tx1"/>
                </a:solidFill>
              </a:defRPr>
            </a:lvl1pPr>
          </a:lstStyle>
          <a:p>
            <a:r>
              <a:rPr lang="en-US" dirty="0" smtClean="0"/>
              <a:t>Caption</a:t>
            </a:r>
            <a:endParaRPr lang="de-DE" dirty="0"/>
          </a:p>
        </p:txBody>
      </p:sp>
      <p:sp>
        <p:nvSpPr>
          <p:cNvPr id="4194" name="Rectangle 7"/>
          <p:cNvSpPr>
            <a:spLocks noChangeArrowheads="1"/>
          </p:cNvSpPr>
          <p:nvPr userDrawn="1"/>
        </p:nvSpPr>
        <p:spPr bwMode="gray">
          <a:xfrm>
            <a:off x="0" y="0"/>
            <a:ext cx="99266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000000"/>
              </a:solidFill>
            </a:endParaRPr>
          </a:p>
        </p:txBody>
      </p:sp>
    </p:spTree>
    <p:extLst>
      <p:ext uri="{BB962C8B-B14F-4D97-AF65-F5344CB8AC3E}">
        <p14:creationId xmlns:p14="http://schemas.microsoft.com/office/powerpoint/2010/main" val="425653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break (dark)">
    <p:spTree>
      <p:nvGrpSpPr>
        <p:cNvPr id="1" name=""/>
        <p:cNvGrpSpPr/>
        <p:nvPr/>
      </p:nvGrpSpPr>
      <p:grpSpPr>
        <a:xfrm>
          <a:off x="0" y="0"/>
          <a:ext cx="0" cy="0"/>
          <a:chOff x="0" y="0"/>
          <a:chExt cx="0" cy="0"/>
        </a:xfrm>
      </p:grpSpPr>
      <p:pic>
        <p:nvPicPr>
          <p:cNvPr id="4397"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299" t="1689" r="1211" b="1689"/>
          <a:stretch/>
        </p:blipFill>
        <p:spPr bwMode="auto">
          <a:xfrm>
            <a:off x="128588" y="115888"/>
            <a:ext cx="9648825" cy="662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95" name="Line 4"/>
          <p:cNvSpPr>
            <a:spLocks noChangeShapeType="1"/>
          </p:cNvSpPr>
          <p:nvPr userDrawn="1"/>
        </p:nvSpPr>
        <p:spPr bwMode="gray">
          <a:xfrm>
            <a:off x="128588" y="476250"/>
            <a:ext cx="9648825" cy="0"/>
          </a:xfrm>
          <a:prstGeom prst="line">
            <a:avLst/>
          </a:prstGeom>
          <a:noFill/>
          <a:ln w="15875" cap="rnd">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4396" name="Line 9"/>
          <p:cNvSpPr>
            <a:spLocks noChangeShapeType="1"/>
          </p:cNvSpPr>
          <p:nvPr userDrawn="1"/>
        </p:nvSpPr>
        <p:spPr bwMode="gray">
          <a:xfrm>
            <a:off x="128588" y="1916113"/>
            <a:ext cx="9648825" cy="0"/>
          </a:xfrm>
          <a:prstGeom prst="line">
            <a:avLst/>
          </a:prstGeom>
          <a:noFill/>
          <a:ln w="15875" cap="rnd">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7" name="Title 6"/>
          <p:cNvSpPr>
            <a:spLocks noGrp="1"/>
          </p:cNvSpPr>
          <p:nvPr>
            <p:ph type="title" hasCustomPrompt="1"/>
          </p:nvPr>
        </p:nvSpPr>
        <p:spPr bwMode="gray"/>
        <p:txBody>
          <a:bodyPr/>
          <a:lstStyle>
            <a:lvl1pPr>
              <a:defRPr>
                <a:solidFill>
                  <a:schemeClr val="bg1"/>
                </a:solidFill>
              </a:defRPr>
            </a:lvl1pPr>
          </a:lstStyle>
          <a:p>
            <a:r>
              <a:rPr lang="en-US" dirty="0" smtClean="0"/>
              <a:t>Caption</a:t>
            </a:r>
            <a:endParaRPr lang="de-DE" dirty="0"/>
          </a:p>
        </p:txBody>
      </p:sp>
      <p:sp>
        <p:nvSpPr>
          <p:cNvPr id="4194" name="Rectangle 7"/>
          <p:cNvSpPr>
            <a:spLocks noChangeArrowheads="1"/>
          </p:cNvSpPr>
          <p:nvPr userDrawn="1"/>
        </p:nvSpPr>
        <p:spPr bwMode="gray">
          <a:xfrm>
            <a:off x="0" y="0"/>
            <a:ext cx="99266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000000"/>
              </a:solidFill>
            </a:endParaRPr>
          </a:p>
        </p:txBody>
      </p:sp>
    </p:spTree>
    <p:extLst>
      <p:ext uri="{BB962C8B-B14F-4D97-AF65-F5344CB8AC3E}">
        <p14:creationId xmlns:p14="http://schemas.microsoft.com/office/powerpoint/2010/main" val="4208092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 colum with quote roundel">
    <p:spTree>
      <p:nvGrpSpPr>
        <p:cNvPr id="1" name=""/>
        <p:cNvGrpSpPr/>
        <p:nvPr/>
      </p:nvGrpSpPr>
      <p:grpSpPr>
        <a:xfrm>
          <a:off x="0" y="0"/>
          <a:ext cx="0" cy="0"/>
          <a:chOff x="0" y="0"/>
          <a:chExt cx="0" cy="0"/>
        </a:xfrm>
      </p:grpSpPr>
      <p:sp>
        <p:nvSpPr>
          <p:cNvPr id="7" name="Title 6"/>
          <p:cNvSpPr>
            <a:spLocks noGrp="1"/>
          </p:cNvSpPr>
          <p:nvPr>
            <p:ph type="title"/>
          </p:nvPr>
        </p:nvSpPr>
        <p:spPr bwMode="gray"/>
        <p:txBody>
          <a:bodyPr/>
          <a:lstStyle>
            <a:lvl1pPr>
              <a:defRPr/>
            </a:lvl1pPr>
          </a:lstStyle>
          <a:p>
            <a:r>
              <a:rPr lang="en-US" smtClean="0"/>
              <a:t>Click to edit Master title style</a:t>
            </a:r>
            <a:endParaRPr lang="de-DE" dirty="0"/>
          </a:p>
        </p:txBody>
      </p:sp>
      <p:sp>
        <p:nvSpPr>
          <p:cNvPr id="5" name="Text Placeholder 4"/>
          <p:cNvSpPr>
            <a:spLocks noGrp="1"/>
          </p:cNvSpPr>
          <p:nvPr>
            <p:ph type="body" sz="quarter" idx="14" hasCustomPrompt="1"/>
          </p:nvPr>
        </p:nvSpPr>
        <p:spPr bwMode="gray">
          <a:xfrm>
            <a:off x="6681788" y="2133600"/>
            <a:ext cx="2879725" cy="2879725"/>
          </a:xfrm>
          <a:prstGeom prst="ellipse">
            <a:avLst/>
          </a:prstGeom>
          <a:solidFill>
            <a:schemeClr val="bg2"/>
          </a:solidFill>
        </p:spPr>
        <p:txBody>
          <a:bodyPr lIns="144000" tIns="144000" rIns="72000" bIns="72000"/>
          <a:lstStyle>
            <a:lvl1pPr marL="0" indent="0">
              <a:spcBef>
                <a:spcPts val="500"/>
              </a:spcBef>
              <a:buFont typeface="Arial" pitchFamily="34" charset="0"/>
              <a:buNone/>
              <a:defRPr sz="1600" b="0">
                <a:solidFill>
                  <a:schemeClr val="bg1"/>
                </a:solidFill>
              </a:defRPr>
            </a:lvl1pPr>
            <a:lvl2pPr marL="0" indent="0">
              <a:spcBef>
                <a:spcPts val="500"/>
              </a:spcBef>
              <a:buFont typeface="Arial" pitchFamily="34" charset="0"/>
              <a:buNone/>
              <a:defRPr sz="1200" b="0" i="1">
                <a:solidFill>
                  <a:schemeClr val="bg1"/>
                </a:solidFill>
              </a:defRPr>
            </a:lvl2pPr>
            <a:lvl3pPr marL="0" indent="0" algn="l">
              <a:spcBef>
                <a:spcPts val="500"/>
              </a:spcBef>
              <a:buFont typeface="Arial" pitchFamily="34" charset="0"/>
              <a:buNone/>
              <a:defRPr sz="1600" b="0" i="0">
                <a:solidFill>
                  <a:schemeClr val="tx1"/>
                </a:solidFill>
              </a:defRPr>
            </a:lvl3pPr>
            <a:lvl4pPr marL="0" indent="0" algn="l">
              <a:spcBef>
                <a:spcPts val="500"/>
              </a:spcBef>
              <a:buFont typeface="Arial" pitchFamily="34" charset="0"/>
              <a:buNone/>
              <a:defRPr sz="1200" b="0" i="1">
                <a:solidFill>
                  <a:schemeClr val="tx1"/>
                </a:solidFill>
              </a:defRPr>
            </a:lvl4pPr>
            <a:lvl5pPr marL="0" indent="0" algn="l">
              <a:spcBef>
                <a:spcPts val="500"/>
              </a:spcBef>
              <a:buFont typeface="Arial" pitchFamily="34" charset="0"/>
              <a:buNone/>
              <a:defRPr sz="1200" b="0" i="1">
                <a:solidFill>
                  <a:schemeClr val="tx1"/>
                </a:solidFill>
              </a:defRPr>
            </a:lvl5pPr>
            <a:lvl6pPr marL="0" indent="0" algn="l">
              <a:spcBef>
                <a:spcPts val="500"/>
              </a:spcBef>
              <a:buNone/>
              <a:defRPr sz="1200" i="1">
                <a:solidFill>
                  <a:schemeClr val="tx1"/>
                </a:solidFill>
              </a:defRPr>
            </a:lvl6pPr>
            <a:lvl7pPr marL="0" indent="0" algn="l">
              <a:spcBef>
                <a:spcPts val="500"/>
              </a:spcBef>
              <a:buNone/>
              <a:defRPr sz="1200" i="1">
                <a:solidFill>
                  <a:schemeClr val="tx1"/>
                </a:solidFill>
              </a:defRPr>
            </a:lvl7pPr>
            <a:lvl8pPr marL="0" indent="0" algn="l">
              <a:spcBef>
                <a:spcPts val="500"/>
              </a:spcBef>
              <a:buNone/>
              <a:defRPr sz="1200" i="1">
                <a:solidFill>
                  <a:schemeClr val="tx1"/>
                </a:solidFill>
              </a:defRPr>
            </a:lvl8pPr>
            <a:lvl9pPr marL="0" indent="0" algn="l">
              <a:spcBef>
                <a:spcPts val="500"/>
              </a:spcBef>
              <a:buNone/>
              <a:defRPr sz="1200" i="1">
                <a:solidFill>
                  <a:schemeClr val="tx1"/>
                </a:solidFill>
              </a:defRPr>
            </a:lvl9pPr>
          </a:lstStyle>
          <a:p>
            <a:pPr lvl="0"/>
            <a:r>
              <a:rPr lang="en-US" dirty="0" smtClean="0"/>
              <a:t>"Quote [no smaller than 11 font]"</a:t>
            </a:r>
          </a:p>
          <a:p>
            <a:pPr lvl="1"/>
            <a:r>
              <a:rPr lang="en-US" dirty="0" smtClean="0"/>
              <a:t>Second level</a:t>
            </a:r>
          </a:p>
          <a:p>
            <a:pPr lvl="2"/>
            <a:r>
              <a:rPr lang="en-US" dirty="0" smtClean="0"/>
              <a:t>Third level</a:t>
            </a:r>
          </a:p>
          <a:p>
            <a:pPr lvl="3"/>
            <a:r>
              <a:rPr lang="en-US" dirty="0" smtClean="0"/>
              <a:t>Fourth level</a:t>
            </a:r>
          </a:p>
        </p:txBody>
      </p:sp>
      <p:sp>
        <p:nvSpPr>
          <p:cNvPr id="11" name="Content Placeholder 10"/>
          <p:cNvSpPr>
            <a:spLocks noGrp="1"/>
          </p:cNvSpPr>
          <p:nvPr>
            <p:ph sz="quarter" idx="15"/>
          </p:nvPr>
        </p:nvSpPr>
        <p:spPr>
          <a:xfrm>
            <a:off x="631825" y="2133600"/>
            <a:ext cx="5905500" cy="40322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2" name="Footer Placeholder 1"/>
          <p:cNvSpPr>
            <a:spLocks noGrp="1"/>
          </p:cNvSpPr>
          <p:nvPr>
            <p:ph type="ftr" sz="quarter" idx="16"/>
          </p:nvPr>
        </p:nvSpPr>
        <p:spPr/>
        <p:txBody>
          <a:bodyPr/>
          <a:lstStyle/>
          <a:p>
            <a:r>
              <a:rPr lang="de-DE" smtClean="0">
                <a:solidFill>
                  <a:srgbClr val="000000"/>
                </a:solidFill>
              </a:rPr>
              <a:t>Private &amp; Confidential</a:t>
            </a:r>
            <a:endParaRPr lang="de-DE" dirty="0">
              <a:solidFill>
                <a:srgbClr val="000000"/>
              </a:solidFill>
            </a:endParaRPr>
          </a:p>
        </p:txBody>
      </p:sp>
    </p:spTree>
    <p:extLst>
      <p:ext uri="{BB962C8B-B14F-4D97-AF65-F5344CB8AC3E}">
        <p14:creationId xmlns:p14="http://schemas.microsoft.com/office/powerpoint/2010/main" val="747114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s with quote roundel">
    <p:spTree>
      <p:nvGrpSpPr>
        <p:cNvPr id="1" name=""/>
        <p:cNvGrpSpPr/>
        <p:nvPr/>
      </p:nvGrpSpPr>
      <p:grpSpPr>
        <a:xfrm>
          <a:off x="0" y="0"/>
          <a:ext cx="0" cy="0"/>
          <a:chOff x="0" y="0"/>
          <a:chExt cx="0" cy="0"/>
        </a:xfrm>
      </p:grpSpPr>
      <p:sp>
        <p:nvSpPr>
          <p:cNvPr id="7" name="Title 6"/>
          <p:cNvSpPr>
            <a:spLocks noGrp="1"/>
          </p:cNvSpPr>
          <p:nvPr>
            <p:ph type="title"/>
          </p:nvPr>
        </p:nvSpPr>
        <p:spPr bwMode="gray"/>
        <p:txBody>
          <a:bodyPr/>
          <a:lstStyle>
            <a:lvl1pPr>
              <a:defRPr/>
            </a:lvl1pPr>
          </a:lstStyle>
          <a:p>
            <a:r>
              <a:rPr lang="en-US" smtClean="0"/>
              <a:t>Click to edit Master title style</a:t>
            </a:r>
            <a:endParaRPr lang="de-DE" dirty="0"/>
          </a:p>
        </p:txBody>
      </p:sp>
      <p:sp>
        <p:nvSpPr>
          <p:cNvPr id="10" name="Text Placeholder 4"/>
          <p:cNvSpPr>
            <a:spLocks noGrp="1"/>
          </p:cNvSpPr>
          <p:nvPr>
            <p:ph type="body" sz="quarter" idx="14" hasCustomPrompt="1"/>
          </p:nvPr>
        </p:nvSpPr>
        <p:spPr bwMode="gray">
          <a:xfrm>
            <a:off x="6681788" y="2133600"/>
            <a:ext cx="2879725" cy="2879725"/>
          </a:xfrm>
          <a:prstGeom prst="ellipse">
            <a:avLst/>
          </a:prstGeom>
          <a:solidFill>
            <a:srgbClr val="1D8BB5"/>
          </a:solidFill>
        </p:spPr>
        <p:txBody>
          <a:bodyPr lIns="144000" tIns="144000" rIns="72000" bIns="72000"/>
          <a:lstStyle>
            <a:lvl1pPr marL="0" indent="0">
              <a:spcBef>
                <a:spcPts val="500"/>
              </a:spcBef>
              <a:buFont typeface="Arial" pitchFamily="34" charset="0"/>
              <a:buNone/>
              <a:defRPr sz="1600" b="0">
                <a:solidFill>
                  <a:schemeClr val="bg1"/>
                </a:solidFill>
              </a:defRPr>
            </a:lvl1pPr>
            <a:lvl2pPr marL="0" indent="0">
              <a:spcBef>
                <a:spcPts val="500"/>
              </a:spcBef>
              <a:buFont typeface="Arial" pitchFamily="34" charset="0"/>
              <a:buNone/>
              <a:defRPr sz="1200" b="0" i="1">
                <a:solidFill>
                  <a:schemeClr val="bg1"/>
                </a:solidFill>
              </a:defRPr>
            </a:lvl2pPr>
            <a:lvl3pPr marL="0" indent="0">
              <a:spcBef>
                <a:spcPts val="500"/>
              </a:spcBef>
              <a:buFont typeface="Arial" pitchFamily="34" charset="0"/>
              <a:buNone/>
              <a:defRPr sz="1600" b="0" i="0">
                <a:solidFill>
                  <a:schemeClr val="tx1"/>
                </a:solidFill>
              </a:defRPr>
            </a:lvl3pPr>
            <a:lvl4pPr marL="0" indent="0">
              <a:spcBef>
                <a:spcPts val="500"/>
              </a:spcBef>
              <a:buFont typeface="Arial" pitchFamily="34" charset="0"/>
              <a:buNone/>
              <a:defRPr sz="1200" b="0" i="1">
                <a:solidFill>
                  <a:schemeClr val="tx1"/>
                </a:solidFill>
              </a:defRPr>
            </a:lvl4pPr>
            <a:lvl5pPr marL="0" indent="0">
              <a:spcBef>
                <a:spcPts val="500"/>
              </a:spcBef>
              <a:buFont typeface="Arial" pitchFamily="34" charset="0"/>
              <a:buNone/>
              <a:defRPr sz="1200" b="0" i="1">
                <a:solidFill>
                  <a:schemeClr val="tx1"/>
                </a:solidFill>
              </a:defRPr>
            </a:lvl5pPr>
            <a:lvl6pPr marL="0" indent="0">
              <a:spcBef>
                <a:spcPts val="500"/>
              </a:spcBef>
              <a:buNone/>
              <a:defRPr sz="1200" i="1">
                <a:solidFill>
                  <a:schemeClr val="tx1"/>
                </a:solidFill>
              </a:defRPr>
            </a:lvl6pPr>
            <a:lvl7pPr marL="0" indent="0">
              <a:spcBef>
                <a:spcPts val="500"/>
              </a:spcBef>
              <a:buNone/>
              <a:defRPr sz="1200" i="1">
                <a:solidFill>
                  <a:schemeClr val="tx1"/>
                </a:solidFill>
              </a:defRPr>
            </a:lvl7pPr>
            <a:lvl8pPr marL="0" indent="0">
              <a:spcBef>
                <a:spcPts val="500"/>
              </a:spcBef>
              <a:buNone/>
              <a:defRPr sz="1200" i="1">
                <a:solidFill>
                  <a:schemeClr val="tx1"/>
                </a:solidFill>
              </a:defRPr>
            </a:lvl8pPr>
            <a:lvl9pPr marL="0" indent="0">
              <a:spcBef>
                <a:spcPts val="500"/>
              </a:spcBef>
              <a:buNone/>
              <a:defRPr sz="1200" i="1">
                <a:solidFill>
                  <a:schemeClr val="tx1"/>
                </a:solidFill>
              </a:defRPr>
            </a:lvl9pPr>
          </a:lstStyle>
          <a:p>
            <a:pPr lvl="0"/>
            <a:r>
              <a:rPr lang="en-US" dirty="0" smtClean="0"/>
              <a:t>"Quote [no smaller than 11 font]"</a:t>
            </a:r>
          </a:p>
          <a:p>
            <a:pPr lvl="1"/>
            <a:r>
              <a:rPr lang="en-US" dirty="0" smtClean="0"/>
              <a:t>Second level</a:t>
            </a:r>
          </a:p>
          <a:p>
            <a:pPr lvl="2"/>
            <a:r>
              <a:rPr lang="en-US" dirty="0" smtClean="0"/>
              <a:t>Third level</a:t>
            </a:r>
          </a:p>
          <a:p>
            <a:pPr lvl="3"/>
            <a:r>
              <a:rPr lang="en-US" dirty="0" smtClean="0"/>
              <a:t>Fourth level</a:t>
            </a:r>
          </a:p>
        </p:txBody>
      </p:sp>
      <p:sp>
        <p:nvSpPr>
          <p:cNvPr id="4" name="Text Placeholder 3"/>
          <p:cNvSpPr>
            <a:spLocks noGrp="1"/>
          </p:cNvSpPr>
          <p:nvPr>
            <p:ph type="body" sz="quarter" idx="15"/>
          </p:nvPr>
        </p:nvSpPr>
        <p:spPr bwMode="gray">
          <a:xfrm>
            <a:off x="631825" y="2133600"/>
            <a:ext cx="2881313" cy="4032250"/>
          </a:xfrm>
        </p:spPr>
        <p:txBody>
          <a:bodyPr/>
          <a:lstStyle>
            <a:lvl1pPr>
              <a:spcBef>
                <a:spcPts val="800"/>
              </a:spcBef>
              <a:defRPr sz="1600"/>
            </a:lvl1pPr>
            <a:lvl2pPr>
              <a:spcBef>
                <a:spcPts val="800"/>
              </a:spcBef>
              <a:defRPr sz="1600"/>
            </a:lvl2pPr>
            <a:lvl3pPr marL="179388" indent="-179388">
              <a:spcBef>
                <a:spcPts val="800"/>
              </a:spcBef>
              <a:defRPr sz="1600"/>
            </a:lvl3pPr>
            <a:lvl4pPr marL="412750" indent="-217488">
              <a:spcBef>
                <a:spcPts val="800"/>
              </a:spcBef>
              <a:defRPr sz="1600"/>
            </a:lvl4pPr>
            <a:lvl5pPr marL="600075" indent="-180975">
              <a:spcBef>
                <a:spcPts val="800"/>
              </a:spcBef>
              <a:defRPr sz="1600"/>
            </a:lvl5pPr>
            <a:lvl6pPr marL="600075" indent="-180975">
              <a:spcBef>
                <a:spcPts val="800"/>
              </a:spcBef>
              <a:defRPr sz="1600"/>
            </a:lvl6pPr>
            <a:lvl7pPr marL="600075" indent="-180975">
              <a:spcBef>
                <a:spcPts val="800"/>
              </a:spcBef>
              <a:defRPr sz="1600"/>
            </a:lvl7pPr>
            <a:lvl8pPr marL="600075" indent="-180975">
              <a:spcBef>
                <a:spcPts val="800"/>
              </a:spcBef>
              <a:defRPr sz="1600"/>
            </a:lvl8pPr>
            <a:lvl9pPr marL="600075" indent="-180975">
              <a:spcBef>
                <a:spcPts val="800"/>
              </a:spcBef>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1" name="Text Placeholder 3"/>
          <p:cNvSpPr>
            <a:spLocks noGrp="1"/>
          </p:cNvSpPr>
          <p:nvPr>
            <p:ph type="body" sz="quarter" idx="16"/>
          </p:nvPr>
        </p:nvSpPr>
        <p:spPr bwMode="gray">
          <a:xfrm>
            <a:off x="3657600" y="2133600"/>
            <a:ext cx="2879725" cy="4032250"/>
          </a:xfrm>
        </p:spPr>
        <p:txBody>
          <a:bodyPr/>
          <a:lstStyle>
            <a:lvl1pPr>
              <a:spcBef>
                <a:spcPts val="600"/>
              </a:spcBef>
              <a:defRPr sz="1200"/>
            </a:lvl1pPr>
            <a:lvl2pPr>
              <a:spcBef>
                <a:spcPts val="600"/>
              </a:spcBef>
              <a:defRPr sz="1200"/>
            </a:lvl2pPr>
            <a:lvl3pPr marL="108000" indent="-108000">
              <a:spcBef>
                <a:spcPts val="600"/>
              </a:spcBef>
              <a:defRPr sz="1200"/>
            </a:lvl3pPr>
            <a:lvl4pPr marL="250825" indent="-133350">
              <a:spcBef>
                <a:spcPts val="600"/>
              </a:spcBef>
              <a:defRPr sz="1200"/>
            </a:lvl4pPr>
            <a:lvl5pPr marL="360000" indent="-108000">
              <a:spcBef>
                <a:spcPts val="600"/>
              </a:spcBef>
              <a:defRPr sz="1200"/>
            </a:lvl5pPr>
            <a:lvl6pPr marL="360000" indent="-108000">
              <a:spcBef>
                <a:spcPts val="600"/>
              </a:spcBef>
              <a:defRPr sz="1200"/>
            </a:lvl6pPr>
            <a:lvl7pPr marL="360000" indent="-108000">
              <a:spcBef>
                <a:spcPts val="600"/>
              </a:spcBef>
              <a:defRPr sz="1200"/>
            </a:lvl7pPr>
            <a:lvl8pPr marL="360000" indent="-108000">
              <a:spcBef>
                <a:spcPts val="600"/>
              </a:spcBef>
              <a:defRPr sz="1200"/>
            </a:lvl8pPr>
            <a:lvl9pPr marL="360000" indent="-108000">
              <a:spcBef>
                <a:spcPts val="600"/>
              </a:spcBef>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2" name="Footer Placeholder 1"/>
          <p:cNvSpPr>
            <a:spLocks noGrp="1"/>
          </p:cNvSpPr>
          <p:nvPr>
            <p:ph type="ftr" sz="quarter" idx="17"/>
          </p:nvPr>
        </p:nvSpPr>
        <p:spPr/>
        <p:txBody>
          <a:bodyPr/>
          <a:lstStyle/>
          <a:p>
            <a:r>
              <a:rPr lang="de-DE" smtClean="0">
                <a:solidFill>
                  <a:srgbClr val="000000"/>
                </a:solidFill>
              </a:rPr>
              <a:t>Private &amp; Confidential</a:t>
            </a:r>
            <a:endParaRPr lang="de-DE" dirty="0">
              <a:solidFill>
                <a:srgbClr val="000000"/>
              </a:solidFill>
            </a:endParaRPr>
          </a:p>
        </p:txBody>
      </p:sp>
    </p:spTree>
    <p:extLst>
      <p:ext uri="{BB962C8B-B14F-4D97-AF65-F5344CB8AC3E}">
        <p14:creationId xmlns:p14="http://schemas.microsoft.com/office/powerpoint/2010/main" val="1493817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Inhaltsplatzhalter 2"/>
          <p:cNvSpPr>
            <a:spLocks noGrp="1"/>
          </p:cNvSpPr>
          <p:nvPr>
            <p:ph sz="half" idx="1"/>
          </p:nvPr>
        </p:nvSpPr>
        <p:spPr bwMode="gray">
          <a:xfrm>
            <a:off x="631825" y="2133600"/>
            <a:ext cx="4393183" cy="4032250"/>
          </a:xfrm>
          <a:prstGeom prst="rect">
            <a:avLst/>
          </a:prstGeo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4" name="Inhaltsplatzhalter 3"/>
          <p:cNvSpPr>
            <a:spLocks noGrp="1"/>
          </p:cNvSpPr>
          <p:nvPr>
            <p:ph sz="half" idx="2"/>
          </p:nvPr>
        </p:nvSpPr>
        <p:spPr bwMode="gray">
          <a:xfrm>
            <a:off x="5169024" y="2133600"/>
            <a:ext cx="4392489" cy="4032250"/>
          </a:xfrm>
          <a:prstGeom prst="rect">
            <a:avLst/>
          </a:prstGeo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8" name="Title 7"/>
          <p:cNvSpPr>
            <a:spLocks noGrp="1"/>
          </p:cNvSpPr>
          <p:nvPr>
            <p:ph type="title"/>
          </p:nvPr>
        </p:nvSpPr>
        <p:spPr bwMode="gray"/>
        <p:txBody>
          <a:bodyPr/>
          <a:lstStyle/>
          <a:p>
            <a:r>
              <a:rPr lang="en-US" smtClean="0"/>
              <a:t>Click to edit Master title style</a:t>
            </a:r>
            <a:endParaRPr lang="de-DE"/>
          </a:p>
        </p:txBody>
      </p:sp>
      <p:sp>
        <p:nvSpPr>
          <p:cNvPr id="2" name="Footer Placeholder 1"/>
          <p:cNvSpPr>
            <a:spLocks noGrp="1"/>
          </p:cNvSpPr>
          <p:nvPr>
            <p:ph type="ftr" sz="quarter" idx="10"/>
          </p:nvPr>
        </p:nvSpPr>
        <p:spPr/>
        <p:txBody>
          <a:bodyPr/>
          <a:lstStyle/>
          <a:p>
            <a:r>
              <a:rPr lang="de-DE" smtClean="0">
                <a:solidFill>
                  <a:srgbClr val="000000"/>
                </a:solidFill>
              </a:rPr>
              <a:t>Private &amp; Confidential</a:t>
            </a:r>
            <a:endParaRPr lang="de-DE" dirty="0">
              <a:solidFill>
                <a:srgbClr val="000000"/>
              </a:solidFill>
            </a:endParaRPr>
          </a:p>
        </p:txBody>
      </p:sp>
    </p:spTree>
    <p:extLst>
      <p:ext uri="{BB962C8B-B14F-4D97-AF65-F5344CB8AC3E}">
        <p14:creationId xmlns:p14="http://schemas.microsoft.com/office/powerpoint/2010/main" val="40196428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Inhaltsplatzhalter 2"/>
          <p:cNvSpPr>
            <a:spLocks noGrp="1"/>
          </p:cNvSpPr>
          <p:nvPr>
            <p:ph sz="half" idx="1"/>
          </p:nvPr>
        </p:nvSpPr>
        <p:spPr bwMode="gray">
          <a:xfrm>
            <a:off x="631825" y="2133600"/>
            <a:ext cx="2881313" cy="4032250"/>
          </a:xfrm>
          <a:prstGeom prst="rect">
            <a:avLst/>
          </a:prstGeom>
        </p:spPr>
        <p:txBody>
          <a:bodyPr/>
          <a:lstStyle>
            <a:lvl1pPr>
              <a:defRPr sz="2000"/>
            </a:lvl1pPr>
            <a:lvl2pPr>
              <a:defRPr sz="2000"/>
            </a:lvl2pPr>
            <a:lvl3pPr>
              <a:defRPr sz="2000"/>
            </a:lvl3pPr>
            <a:lvl4pPr>
              <a:defRPr sz="2000"/>
            </a:lvl4pPr>
            <a:lvl5pPr indent="-270000">
              <a:defRPr sz="2000"/>
            </a:lvl5pPr>
            <a:lvl6pPr indent="-270000">
              <a:defRPr sz="2000"/>
            </a:lvl6pPr>
            <a:lvl7pPr indent="-270000">
              <a:defRPr sz="2000"/>
            </a:lvl7pPr>
            <a:lvl8pPr indent="-270000">
              <a:defRPr sz="2000"/>
            </a:lvl8pPr>
            <a:lvl9pPr indent="-270000">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4" name="Inhaltsplatzhalter 3"/>
          <p:cNvSpPr>
            <a:spLocks noGrp="1"/>
          </p:cNvSpPr>
          <p:nvPr>
            <p:ph sz="half" idx="2"/>
          </p:nvPr>
        </p:nvSpPr>
        <p:spPr bwMode="gray">
          <a:xfrm>
            <a:off x="3657600" y="2133600"/>
            <a:ext cx="2879725" cy="4032250"/>
          </a:xfrm>
          <a:prstGeom prst="rect">
            <a:avLst/>
          </a:prstGeom>
        </p:spPr>
        <p:txBody>
          <a:bodyPr/>
          <a:lstStyle>
            <a:lvl1pPr>
              <a:defRPr sz="2000"/>
            </a:lvl1pPr>
            <a:lvl2pPr>
              <a:defRPr sz="2000"/>
            </a:lvl2pPr>
            <a:lvl3pPr>
              <a:defRPr sz="2000"/>
            </a:lvl3pPr>
            <a:lvl4pPr>
              <a:defRPr sz="2000"/>
            </a:lvl4pPr>
            <a:lvl5pPr indent="-270000">
              <a:defRPr sz="2000"/>
            </a:lvl5pPr>
            <a:lvl6pPr indent="-270000">
              <a:defRPr sz="2000"/>
            </a:lvl6pPr>
            <a:lvl7pPr indent="-270000">
              <a:defRPr sz="2000"/>
            </a:lvl7pPr>
            <a:lvl8pPr indent="-270000">
              <a:defRPr sz="2000"/>
            </a:lvl8pPr>
            <a:lvl9pPr indent="-270000">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8" name="Title 7"/>
          <p:cNvSpPr>
            <a:spLocks noGrp="1"/>
          </p:cNvSpPr>
          <p:nvPr>
            <p:ph type="title"/>
          </p:nvPr>
        </p:nvSpPr>
        <p:spPr bwMode="gray"/>
        <p:txBody>
          <a:bodyPr/>
          <a:lstStyle/>
          <a:p>
            <a:r>
              <a:rPr lang="en-US" smtClean="0"/>
              <a:t>Click to edit Master title style</a:t>
            </a:r>
            <a:endParaRPr lang="de-DE"/>
          </a:p>
        </p:txBody>
      </p:sp>
      <p:sp>
        <p:nvSpPr>
          <p:cNvPr id="7" name="Inhaltsplatzhalter 3"/>
          <p:cNvSpPr>
            <a:spLocks noGrp="1"/>
          </p:cNvSpPr>
          <p:nvPr>
            <p:ph sz="half" idx="12"/>
          </p:nvPr>
        </p:nvSpPr>
        <p:spPr bwMode="gray">
          <a:xfrm>
            <a:off x="6681788" y="2133600"/>
            <a:ext cx="2879725" cy="4032250"/>
          </a:xfrm>
          <a:prstGeom prst="rect">
            <a:avLst/>
          </a:prstGeom>
        </p:spPr>
        <p:txBody>
          <a:bodyPr/>
          <a:lstStyle>
            <a:lvl1pPr>
              <a:defRPr sz="2000"/>
            </a:lvl1pPr>
            <a:lvl2pPr>
              <a:defRPr sz="2000"/>
            </a:lvl2pPr>
            <a:lvl3pPr>
              <a:defRPr sz="2000"/>
            </a:lvl3pPr>
            <a:lvl4pPr>
              <a:defRPr sz="2000"/>
            </a:lvl4pPr>
            <a:lvl5pPr indent="-270000">
              <a:defRPr sz="2000"/>
            </a:lvl5pPr>
            <a:lvl6pPr indent="-270000">
              <a:defRPr sz="2000"/>
            </a:lvl6pPr>
            <a:lvl7pPr indent="-270000">
              <a:defRPr sz="2000"/>
            </a:lvl7pPr>
            <a:lvl8pPr indent="-270000">
              <a:defRPr sz="2000"/>
            </a:lvl8pPr>
            <a:lvl9pPr indent="-270000">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5" name="Footer Placeholder 4"/>
          <p:cNvSpPr>
            <a:spLocks noGrp="1"/>
          </p:cNvSpPr>
          <p:nvPr>
            <p:ph type="ftr" sz="quarter" idx="13"/>
          </p:nvPr>
        </p:nvSpPr>
        <p:spPr/>
        <p:txBody>
          <a:bodyPr/>
          <a:lstStyle/>
          <a:p>
            <a:r>
              <a:rPr lang="de-DE" smtClean="0">
                <a:solidFill>
                  <a:srgbClr val="000000"/>
                </a:solidFill>
              </a:rPr>
              <a:t>Private &amp; Confidential</a:t>
            </a:r>
            <a:endParaRPr lang="de-DE" dirty="0">
              <a:solidFill>
                <a:srgbClr val="000000"/>
              </a:solidFill>
            </a:endParaRPr>
          </a:p>
        </p:txBody>
      </p:sp>
    </p:spTree>
    <p:extLst>
      <p:ext uri="{BB962C8B-B14F-4D97-AF65-F5344CB8AC3E}">
        <p14:creationId xmlns:p14="http://schemas.microsoft.com/office/powerpoint/2010/main" val="37540024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ntent (small text)">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bwMode="gray">
          <a:xfrm>
            <a:off x="631825" y="2133600"/>
            <a:ext cx="2881313" cy="4032250"/>
          </a:xfrm>
          <a:prstGeom prst="rect">
            <a:avLst/>
          </a:prstGeom>
        </p:spPr>
        <p:txBody>
          <a:bodyPr/>
          <a:lstStyle>
            <a:lvl1pPr>
              <a:spcBef>
                <a:spcPts val="600"/>
              </a:spcBef>
              <a:defRPr sz="1200"/>
            </a:lvl1pPr>
            <a:lvl2pPr>
              <a:spcBef>
                <a:spcPts val="600"/>
              </a:spcBef>
              <a:defRPr sz="1200"/>
            </a:lvl2pPr>
            <a:lvl3pPr marL="108000" indent="-108000">
              <a:spcBef>
                <a:spcPts val="600"/>
              </a:spcBef>
              <a:defRPr sz="1200"/>
            </a:lvl3pPr>
            <a:lvl4pPr marL="252000" indent="-133200">
              <a:spcBef>
                <a:spcPts val="600"/>
              </a:spcBef>
              <a:defRPr sz="1200"/>
            </a:lvl4pPr>
            <a:lvl5pPr marL="360000" indent="-108000">
              <a:spcBef>
                <a:spcPts val="600"/>
              </a:spcBef>
              <a:defRPr sz="1200"/>
            </a:lvl5pPr>
            <a:lvl6pPr marL="360000" indent="-108000">
              <a:spcBef>
                <a:spcPts val="600"/>
              </a:spcBef>
              <a:defRPr sz="1200"/>
            </a:lvl6pPr>
            <a:lvl7pPr marL="360000" indent="-108000">
              <a:spcBef>
                <a:spcPts val="600"/>
              </a:spcBef>
              <a:defRPr sz="1200"/>
            </a:lvl7pPr>
            <a:lvl8pPr marL="360000" indent="-108000">
              <a:spcBef>
                <a:spcPts val="600"/>
              </a:spcBef>
              <a:defRPr sz="1200"/>
            </a:lvl8pPr>
            <a:lvl9pPr marL="360000" indent="-108000">
              <a:spcBef>
                <a:spcPts val="600"/>
              </a:spcBef>
              <a:defRPr sz="1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6</a:t>
            </a:r>
          </a:p>
          <a:p>
            <a:pPr lvl="6"/>
            <a:r>
              <a:rPr lang="en-US" dirty="0" smtClean="0"/>
              <a:t>7</a:t>
            </a:r>
          </a:p>
          <a:p>
            <a:pPr lvl="7"/>
            <a:r>
              <a:rPr lang="en-US" dirty="0" smtClean="0"/>
              <a:t>8</a:t>
            </a:r>
          </a:p>
          <a:p>
            <a:pPr lvl="8"/>
            <a:r>
              <a:rPr lang="en-US" dirty="0" smtClean="0"/>
              <a:t>9</a:t>
            </a:r>
            <a:endParaRPr lang="de-DE" dirty="0"/>
          </a:p>
        </p:txBody>
      </p:sp>
      <p:sp>
        <p:nvSpPr>
          <p:cNvPr id="4" name="Inhaltsplatzhalter 3"/>
          <p:cNvSpPr>
            <a:spLocks noGrp="1"/>
          </p:cNvSpPr>
          <p:nvPr>
            <p:ph sz="half" idx="2"/>
          </p:nvPr>
        </p:nvSpPr>
        <p:spPr bwMode="gray">
          <a:xfrm>
            <a:off x="3657600" y="2133600"/>
            <a:ext cx="2879725" cy="4032250"/>
          </a:xfrm>
          <a:prstGeom prst="rect">
            <a:avLst/>
          </a:prstGeom>
        </p:spPr>
        <p:txBody>
          <a:bodyPr/>
          <a:lstStyle>
            <a:lvl1pPr>
              <a:spcBef>
                <a:spcPts val="600"/>
              </a:spcBef>
              <a:defRPr sz="1200"/>
            </a:lvl1pPr>
            <a:lvl2pPr>
              <a:spcBef>
                <a:spcPts val="600"/>
              </a:spcBef>
              <a:defRPr sz="1200"/>
            </a:lvl2pPr>
            <a:lvl3pPr marL="108000" indent="-108000">
              <a:spcBef>
                <a:spcPts val="600"/>
              </a:spcBef>
              <a:defRPr sz="1200"/>
            </a:lvl3pPr>
            <a:lvl4pPr marL="252000" indent="-133200">
              <a:spcBef>
                <a:spcPts val="600"/>
              </a:spcBef>
              <a:defRPr sz="1200"/>
            </a:lvl4pPr>
            <a:lvl5pPr marL="360000" indent="-108000">
              <a:spcBef>
                <a:spcPts val="600"/>
              </a:spcBef>
              <a:defRPr sz="1200"/>
            </a:lvl5pPr>
            <a:lvl6pPr marL="360000" indent="-108000">
              <a:spcBef>
                <a:spcPts val="600"/>
              </a:spcBef>
              <a:defRPr sz="1200"/>
            </a:lvl6pPr>
            <a:lvl7pPr marL="360000" indent="-108000">
              <a:spcBef>
                <a:spcPts val="600"/>
              </a:spcBef>
              <a:defRPr sz="1200"/>
            </a:lvl7pPr>
            <a:lvl8pPr marL="360000" indent="-108000">
              <a:spcBef>
                <a:spcPts val="600"/>
              </a:spcBef>
              <a:defRPr sz="1200"/>
            </a:lvl8pPr>
            <a:lvl9pPr marL="360000" indent="-108000">
              <a:spcBef>
                <a:spcPts val="600"/>
              </a:spcBef>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8" name="Title 7"/>
          <p:cNvSpPr>
            <a:spLocks noGrp="1"/>
          </p:cNvSpPr>
          <p:nvPr>
            <p:ph type="title"/>
          </p:nvPr>
        </p:nvSpPr>
        <p:spPr bwMode="gray"/>
        <p:txBody>
          <a:bodyPr/>
          <a:lstStyle/>
          <a:p>
            <a:r>
              <a:rPr lang="en-US" smtClean="0"/>
              <a:t>Click to edit Master title style</a:t>
            </a:r>
            <a:endParaRPr lang="de-DE"/>
          </a:p>
        </p:txBody>
      </p:sp>
      <p:sp>
        <p:nvSpPr>
          <p:cNvPr id="7" name="Inhaltsplatzhalter 3"/>
          <p:cNvSpPr>
            <a:spLocks noGrp="1"/>
          </p:cNvSpPr>
          <p:nvPr>
            <p:ph sz="half" idx="12"/>
          </p:nvPr>
        </p:nvSpPr>
        <p:spPr bwMode="gray">
          <a:xfrm>
            <a:off x="6681788" y="2133600"/>
            <a:ext cx="2879725" cy="4032250"/>
          </a:xfrm>
          <a:prstGeom prst="rect">
            <a:avLst/>
          </a:prstGeom>
        </p:spPr>
        <p:txBody>
          <a:bodyPr/>
          <a:lstStyle>
            <a:lvl1pPr>
              <a:spcBef>
                <a:spcPts val="600"/>
              </a:spcBef>
              <a:defRPr sz="1200"/>
            </a:lvl1pPr>
            <a:lvl2pPr>
              <a:spcBef>
                <a:spcPts val="600"/>
              </a:spcBef>
              <a:defRPr sz="1200"/>
            </a:lvl2pPr>
            <a:lvl3pPr marL="108000" indent="-108000">
              <a:spcBef>
                <a:spcPts val="600"/>
              </a:spcBef>
              <a:defRPr sz="1200"/>
            </a:lvl3pPr>
            <a:lvl4pPr marL="252000" indent="-133200">
              <a:spcBef>
                <a:spcPts val="600"/>
              </a:spcBef>
              <a:defRPr sz="1200"/>
            </a:lvl4pPr>
            <a:lvl5pPr marL="360000" indent="-108000">
              <a:spcBef>
                <a:spcPts val="600"/>
              </a:spcBef>
              <a:defRPr sz="1200"/>
            </a:lvl5pPr>
            <a:lvl6pPr marL="360000" indent="-108000">
              <a:spcBef>
                <a:spcPts val="600"/>
              </a:spcBef>
              <a:defRPr sz="1200"/>
            </a:lvl6pPr>
            <a:lvl7pPr marL="360000" indent="-108000">
              <a:spcBef>
                <a:spcPts val="600"/>
              </a:spcBef>
              <a:defRPr sz="1200"/>
            </a:lvl7pPr>
            <a:lvl8pPr marL="360000" indent="-108000">
              <a:spcBef>
                <a:spcPts val="600"/>
              </a:spcBef>
              <a:defRPr sz="1200"/>
            </a:lvl8pPr>
            <a:lvl9pPr marL="360000" indent="-108000">
              <a:spcBef>
                <a:spcPts val="600"/>
              </a:spcBef>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5" name="Footer Placeholder 4"/>
          <p:cNvSpPr>
            <a:spLocks noGrp="1"/>
          </p:cNvSpPr>
          <p:nvPr>
            <p:ph type="ftr" sz="quarter" idx="13"/>
          </p:nvPr>
        </p:nvSpPr>
        <p:spPr/>
        <p:txBody>
          <a:bodyPr/>
          <a:lstStyle/>
          <a:p>
            <a:r>
              <a:rPr lang="de-DE" smtClean="0">
                <a:solidFill>
                  <a:srgbClr val="000000"/>
                </a:solidFill>
              </a:rPr>
              <a:t>Private &amp; Confidential</a:t>
            </a:r>
            <a:endParaRPr lang="de-DE" dirty="0">
              <a:solidFill>
                <a:srgbClr val="000000"/>
              </a:solidFill>
            </a:endParaRPr>
          </a:p>
        </p:txBody>
      </p:sp>
    </p:spTree>
    <p:extLst>
      <p:ext uri="{BB962C8B-B14F-4D97-AF65-F5344CB8AC3E}">
        <p14:creationId xmlns:p14="http://schemas.microsoft.com/office/powerpoint/2010/main" val="459827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table/diagram">
    <p:spTree>
      <p:nvGrpSpPr>
        <p:cNvPr id="1" name=""/>
        <p:cNvGrpSpPr/>
        <p:nvPr/>
      </p:nvGrpSpPr>
      <p:grpSpPr>
        <a:xfrm>
          <a:off x="0" y="0"/>
          <a:ext cx="0" cy="0"/>
          <a:chOff x="0" y="0"/>
          <a:chExt cx="0" cy="0"/>
        </a:xfrm>
      </p:grpSpPr>
      <p:sp>
        <p:nvSpPr>
          <p:cNvPr id="8" name="Title 7"/>
          <p:cNvSpPr>
            <a:spLocks noGrp="1"/>
          </p:cNvSpPr>
          <p:nvPr>
            <p:ph type="title"/>
          </p:nvPr>
        </p:nvSpPr>
        <p:spPr bwMode="gray"/>
        <p:txBody>
          <a:bodyPr/>
          <a:lstStyle/>
          <a:p>
            <a:r>
              <a:rPr lang="en-US" smtClean="0"/>
              <a:t>Click to edit Master title style</a:t>
            </a:r>
            <a:endParaRPr lang="de-DE"/>
          </a:p>
        </p:txBody>
      </p:sp>
      <p:sp>
        <p:nvSpPr>
          <p:cNvPr id="7" name="Inhaltsplatzhalter 3"/>
          <p:cNvSpPr>
            <a:spLocks noGrp="1"/>
          </p:cNvSpPr>
          <p:nvPr>
            <p:ph sz="half" idx="12"/>
          </p:nvPr>
        </p:nvSpPr>
        <p:spPr bwMode="gray">
          <a:xfrm>
            <a:off x="6681788" y="2133600"/>
            <a:ext cx="2879725" cy="4032250"/>
          </a:xfrm>
          <a:prstGeom prst="rect">
            <a:avLst/>
          </a:prstGeom>
        </p:spPr>
        <p:txBody>
          <a:bodyPr/>
          <a:lstStyle>
            <a:lvl1pPr>
              <a:spcBef>
                <a:spcPts val="600"/>
              </a:spcBef>
              <a:defRPr sz="1200"/>
            </a:lvl1pPr>
            <a:lvl2pPr>
              <a:spcBef>
                <a:spcPts val="600"/>
              </a:spcBef>
              <a:defRPr sz="1200"/>
            </a:lvl2pPr>
            <a:lvl3pPr marL="108000" indent="-108000">
              <a:spcBef>
                <a:spcPts val="600"/>
              </a:spcBef>
              <a:defRPr sz="1200"/>
            </a:lvl3pPr>
            <a:lvl4pPr marL="252000" indent="-133200">
              <a:spcBef>
                <a:spcPts val="600"/>
              </a:spcBef>
              <a:defRPr sz="1200"/>
            </a:lvl4pPr>
            <a:lvl5pPr marL="360000" indent="-108000">
              <a:spcBef>
                <a:spcPts val="600"/>
              </a:spcBef>
              <a:defRPr sz="1200"/>
            </a:lvl5pPr>
            <a:lvl6pPr marL="360000" indent="-108000">
              <a:spcBef>
                <a:spcPts val="600"/>
              </a:spcBef>
              <a:defRPr sz="1200"/>
            </a:lvl6pPr>
            <a:lvl7pPr marL="360000" indent="-108000">
              <a:spcBef>
                <a:spcPts val="600"/>
              </a:spcBef>
              <a:defRPr sz="1200"/>
            </a:lvl7pPr>
            <a:lvl8pPr marL="360000" indent="-108000">
              <a:spcBef>
                <a:spcPts val="600"/>
              </a:spcBef>
              <a:defRPr sz="1200"/>
            </a:lvl8pPr>
            <a:lvl9pPr marL="360000" indent="-108000">
              <a:spcBef>
                <a:spcPts val="600"/>
              </a:spcBef>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4" name="Footer Placeholder 3"/>
          <p:cNvSpPr>
            <a:spLocks noGrp="1"/>
          </p:cNvSpPr>
          <p:nvPr>
            <p:ph type="ftr" sz="quarter" idx="13"/>
          </p:nvPr>
        </p:nvSpPr>
        <p:spPr bwMode="gray"/>
        <p:txBody>
          <a:bodyPr/>
          <a:lstStyle/>
          <a:p>
            <a:r>
              <a:rPr lang="de-DE" smtClean="0">
                <a:solidFill>
                  <a:srgbClr val="000000"/>
                </a:solidFill>
              </a:rPr>
              <a:t>Private &amp; Confidential</a:t>
            </a:r>
            <a:endParaRPr lang="de-DE" dirty="0">
              <a:solidFill>
                <a:srgbClr val="000000"/>
              </a:solidFill>
            </a:endParaRPr>
          </a:p>
        </p:txBody>
      </p:sp>
      <p:sp>
        <p:nvSpPr>
          <p:cNvPr id="5" name="Inhaltsplatzhalter 4"/>
          <p:cNvSpPr>
            <a:spLocks noGrp="1"/>
          </p:cNvSpPr>
          <p:nvPr>
            <p:ph sz="quarter" idx="14"/>
          </p:nvPr>
        </p:nvSpPr>
        <p:spPr bwMode="gray">
          <a:xfrm>
            <a:off x="631825" y="2133600"/>
            <a:ext cx="5905500" cy="40322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Tree>
    <p:extLst>
      <p:ext uri="{BB962C8B-B14F-4D97-AF65-F5344CB8AC3E}">
        <p14:creationId xmlns:p14="http://schemas.microsoft.com/office/powerpoint/2010/main" val="8186592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and table/diagram (small text)">
    <p:spTree>
      <p:nvGrpSpPr>
        <p:cNvPr id="1" name=""/>
        <p:cNvGrpSpPr/>
        <p:nvPr/>
      </p:nvGrpSpPr>
      <p:grpSpPr>
        <a:xfrm>
          <a:off x="0" y="0"/>
          <a:ext cx="0" cy="0"/>
          <a:chOff x="0" y="0"/>
          <a:chExt cx="0" cy="0"/>
        </a:xfrm>
      </p:grpSpPr>
      <p:sp>
        <p:nvSpPr>
          <p:cNvPr id="3" name="Inhaltsplatzhalter 2"/>
          <p:cNvSpPr>
            <a:spLocks noGrp="1"/>
          </p:cNvSpPr>
          <p:nvPr>
            <p:ph sz="half" idx="1"/>
          </p:nvPr>
        </p:nvSpPr>
        <p:spPr bwMode="gray">
          <a:xfrm>
            <a:off x="631825" y="2133600"/>
            <a:ext cx="5905500" cy="4032250"/>
          </a:xfrm>
          <a:prstGeom prst="rect">
            <a:avLst/>
          </a:prstGeom>
        </p:spPr>
        <p:txBody>
          <a:bodyPr/>
          <a:lstStyle>
            <a:lvl1pPr>
              <a:spcBef>
                <a:spcPts val="600"/>
              </a:spcBef>
              <a:defRPr sz="1200"/>
            </a:lvl1pPr>
            <a:lvl2pPr>
              <a:spcBef>
                <a:spcPts val="600"/>
              </a:spcBef>
              <a:defRPr sz="1200"/>
            </a:lvl2pPr>
            <a:lvl3pPr marL="108000" indent="-108000">
              <a:spcBef>
                <a:spcPts val="600"/>
              </a:spcBef>
              <a:defRPr sz="1200"/>
            </a:lvl3pPr>
            <a:lvl4pPr marL="252000" indent="-133200">
              <a:spcBef>
                <a:spcPts val="600"/>
              </a:spcBef>
              <a:defRPr sz="1200"/>
            </a:lvl4pPr>
            <a:lvl5pPr marL="360000" indent="-108000">
              <a:spcBef>
                <a:spcPts val="600"/>
              </a:spcBef>
              <a:defRPr sz="1200"/>
            </a:lvl5pPr>
            <a:lvl6pPr marL="360000" indent="-108000">
              <a:spcBef>
                <a:spcPts val="600"/>
              </a:spcBef>
              <a:defRPr sz="1200"/>
            </a:lvl6pPr>
            <a:lvl7pPr marL="360000" indent="-108000">
              <a:spcBef>
                <a:spcPts val="600"/>
              </a:spcBef>
              <a:defRPr sz="1200"/>
            </a:lvl7pPr>
            <a:lvl8pPr marL="360000" indent="-108000">
              <a:spcBef>
                <a:spcPts val="600"/>
              </a:spcBef>
              <a:defRPr sz="1200"/>
            </a:lvl8pPr>
            <a:lvl9pPr marL="360000" indent="-108000">
              <a:spcBef>
                <a:spcPts val="600"/>
              </a:spcBef>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8" name="Title 7"/>
          <p:cNvSpPr>
            <a:spLocks noGrp="1"/>
          </p:cNvSpPr>
          <p:nvPr>
            <p:ph type="title"/>
          </p:nvPr>
        </p:nvSpPr>
        <p:spPr bwMode="gray"/>
        <p:txBody>
          <a:bodyPr/>
          <a:lstStyle/>
          <a:p>
            <a:r>
              <a:rPr lang="en-US" smtClean="0"/>
              <a:t>Click to edit Master title style</a:t>
            </a:r>
            <a:endParaRPr lang="de-DE"/>
          </a:p>
        </p:txBody>
      </p:sp>
      <p:sp>
        <p:nvSpPr>
          <p:cNvPr id="7" name="Inhaltsplatzhalter 3"/>
          <p:cNvSpPr>
            <a:spLocks noGrp="1"/>
          </p:cNvSpPr>
          <p:nvPr>
            <p:ph sz="half" idx="12"/>
          </p:nvPr>
        </p:nvSpPr>
        <p:spPr bwMode="gray">
          <a:xfrm>
            <a:off x="6681788" y="2133600"/>
            <a:ext cx="2879725" cy="4032250"/>
          </a:xfrm>
          <a:prstGeom prst="rect">
            <a:avLst/>
          </a:prstGeom>
        </p:spPr>
        <p:txBody>
          <a:bodyPr/>
          <a:lstStyle>
            <a:lvl1pPr>
              <a:spcBef>
                <a:spcPts val="600"/>
              </a:spcBef>
              <a:defRPr sz="1200"/>
            </a:lvl1pPr>
            <a:lvl2pPr>
              <a:spcBef>
                <a:spcPts val="600"/>
              </a:spcBef>
              <a:defRPr sz="1200"/>
            </a:lvl2pPr>
            <a:lvl3pPr marL="108000" indent="-108000">
              <a:spcBef>
                <a:spcPts val="600"/>
              </a:spcBef>
              <a:defRPr sz="1200"/>
            </a:lvl3pPr>
            <a:lvl4pPr marL="252000" indent="-133200">
              <a:spcBef>
                <a:spcPts val="600"/>
              </a:spcBef>
              <a:defRPr sz="1200"/>
            </a:lvl4pPr>
            <a:lvl5pPr marL="360000" indent="-108000">
              <a:spcBef>
                <a:spcPts val="600"/>
              </a:spcBef>
              <a:defRPr sz="1200"/>
            </a:lvl5pPr>
            <a:lvl6pPr marL="360000" indent="-108000">
              <a:spcBef>
                <a:spcPts val="600"/>
              </a:spcBef>
              <a:defRPr sz="1200"/>
            </a:lvl6pPr>
            <a:lvl7pPr marL="360000" indent="-108000">
              <a:spcBef>
                <a:spcPts val="600"/>
              </a:spcBef>
              <a:defRPr sz="1200"/>
            </a:lvl7pPr>
            <a:lvl8pPr marL="360000" indent="-108000">
              <a:spcBef>
                <a:spcPts val="600"/>
              </a:spcBef>
              <a:defRPr sz="1200"/>
            </a:lvl8pPr>
            <a:lvl9pPr marL="360000" indent="-108000">
              <a:spcBef>
                <a:spcPts val="600"/>
              </a:spcBef>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4" name="Footer Placeholder 3"/>
          <p:cNvSpPr>
            <a:spLocks noGrp="1"/>
          </p:cNvSpPr>
          <p:nvPr>
            <p:ph type="ftr" sz="quarter" idx="13"/>
          </p:nvPr>
        </p:nvSpPr>
        <p:spPr bwMode="gray"/>
        <p:txBody>
          <a:bodyPr/>
          <a:lstStyle/>
          <a:p>
            <a:r>
              <a:rPr lang="de-DE" smtClean="0">
                <a:solidFill>
                  <a:srgbClr val="000000"/>
                </a:solidFill>
              </a:rPr>
              <a:t>Private &amp; Confidential</a:t>
            </a:r>
            <a:endParaRPr lang="de-DE" dirty="0">
              <a:solidFill>
                <a:srgbClr val="000000"/>
              </a:solidFill>
            </a:endParaRPr>
          </a:p>
        </p:txBody>
      </p:sp>
    </p:spTree>
    <p:extLst>
      <p:ext uri="{BB962C8B-B14F-4D97-AF65-F5344CB8AC3E}">
        <p14:creationId xmlns:p14="http://schemas.microsoft.com/office/powerpoint/2010/main" val="15834877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bwMode="gray"/>
        <p:txBody>
          <a:bodyPr/>
          <a:lstStyle/>
          <a:p>
            <a:r>
              <a:rPr lang="en-US" smtClean="0"/>
              <a:t>Click to edit Master title style</a:t>
            </a:r>
            <a:endParaRPr lang="de-DE"/>
          </a:p>
        </p:txBody>
      </p:sp>
      <p:sp>
        <p:nvSpPr>
          <p:cNvPr id="2" name="Footer Placeholder 1"/>
          <p:cNvSpPr>
            <a:spLocks noGrp="1"/>
          </p:cNvSpPr>
          <p:nvPr>
            <p:ph type="ftr" sz="quarter" idx="10"/>
          </p:nvPr>
        </p:nvSpPr>
        <p:spPr/>
        <p:txBody>
          <a:bodyPr/>
          <a:lstStyle/>
          <a:p>
            <a:r>
              <a:rPr lang="de-DE" smtClean="0">
                <a:solidFill>
                  <a:srgbClr val="000000"/>
                </a:solidFill>
              </a:rPr>
              <a:t>Private &amp; Confidential</a:t>
            </a:r>
            <a:endParaRPr lang="de-DE" dirty="0">
              <a:solidFill>
                <a:srgbClr val="000000"/>
              </a:solidFill>
            </a:endParaRPr>
          </a:p>
        </p:txBody>
      </p:sp>
    </p:spTree>
    <p:extLst>
      <p:ext uri="{BB962C8B-B14F-4D97-AF65-F5344CB8AC3E}">
        <p14:creationId xmlns:p14="http://schemas.microsoft.com/office/powerpoint/2010/main" val="37080017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de-DE" smtClean="0">
                <a:solidFill>
                  <a:srgbClr val="000000"/>
                </a:solidFill>
              </a:rPr>
              <a:t>Private &amp; Confidential</a:t>
            </a:r>
            <a:endParaRPr lang="de-DE" dirty="0">
              <a:solidFill>
                <a:srgbClr val="000000"/>
              </a:solidFill>
            </a:endParaRPr>
          </a:p>
        </p:txBody>
      </p:sp>
      <p:sp>
        <p:nvSpPr>
          <p:cNvPr id="6" name="Line 11"/>
          <p:cNvSpPr>
            <a:spLocks noChangeShapeType="1"/>
          </p:cNvSpPr>
          <p:nvPr userDrawn="1"/>
        </p:nvSpPr>
        <p:spPr bwMode="gray">
          <a:xfrm>
            <a:off x="636588" y="476672"/>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7" name="Line 13"/>
          <p:cNvSpPr>
            <a:spLocks noChangeShapeType="1"/>
          </p:cNvSpPr>
          <p:nvPr userDrawn="1"/>
        </p:nvSpPr>
        <p:spPr bwMode="gray">
          <a:xfrm>
            <a:off x="636588" y="6381328"/>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8" name="Rectangle 18"/>
          <p:cNvSpPr>
            <a:spLocks noChangeArrowheads="1"/>
          </p:cNvSpPr>
          <p:nvPr userDrawn="1"/>
        </p:nvSpPr>
        <p:spPr bwMode="gray">
          <a:xfrm>
            <a:off x="632520" y="227013"/>
            <a:ext cx="1052512" cy="2159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p>
            <a:r>
              <a:rPr lang="de-DE" sz="600" b="1" dirty="0" smtClean="0">
                <a:solidFill>
                  <a:srgbClr val="FB5A17"/>
                </a:solidFill>
              </a:rPr>
              <a:t>osborneclarke.com</a:t>
            </a:r>
            <a:endParaRPr lang="de-DE" sz="600" b="1" dirty="0">
              <a:solidFill>
                <a:srgbClr val="FB5A17"/>
              </a:solidFill>
            </a:endParaRPr>
          </a:p>
        </p:txBody>
      </p:sp>
      <p:grpSp>
        <p:nvGrpSpPr>
          <p:cNvPr id="10" name="Group 9"/>
          <p:cNvGrpSpPr/>
          <p:nvPr userDrawn="1"/>
        </p:nvGrpSpPr>
        <p:grpSpPr>
          <a:xfrm>
            <a:off x="9273480" y="6492960"/>
            <a:ext cx="285889" cy="176400"/>
            <a:chOff x="9262800" y="6499225"/>
            <a:chExt cx="285889" cy="176400"/>
          </a:xfrm>
        </p:grpSpPr>
        <p:sp>
          <p:nvSpPr>
            <p:cNvPr id="11" name="Freeform 10"/>
            <p:cNvSpPr>
              <a:spLocks noChangeAspect="1"/>
            </p:cNvSpPr>
            <p:nvPr userDrawn="1"/>
          </p:nvSpPr>
          <p:spPr bwMode="auto">
            <a:xfrm>
              <a:off x="9457767" y="6499225"/>
              <a:ext cx="90922" cy="172800"/>
            </a:xfrm>
            <a:custGeom>
              <a:avLst/>
              <a:gdLst>
                <a:gd name="T0" fmla="*/ 1316 w 1400"/>
                <a:gd name="T1" fmla="*/ 1523 h 2663"/>
                <a:gd name="T2" fmla="*/ 1180 w 1400"/>
                <a:gd name="T3" fmla="*/ 1368 h 2663"/>
                <a:gd name="T4" fmla="*/ 1325 w 1400"/>
                <a:gd name="T5" fmla="*/ 1216 h 2663"/>
                <a:gd name="T6" fmla="*/ 1400 w 1400"/>
                <a:gd name="T7" fmla="*/ 1216 h 2663"/>
                <a:gd name="T8" fmla="*/ 1400 w 1400"/>
                <a:gd name="T9" fmla="*/ 0 h 2663"/>
                <a:gd name="T10" fmla="*/ 642 w 1400"/>
                <a:gd name="T11" fmla="*/ 196 h 2663"/>
                <a:gd name="T12" fmla="*/ 0 w 1400"/>
                <a:gd name="T13" fmla="*/ 1334 h 2663"/>
                <a:gd name="T14" fmla="*/ 494 w 1400"/>
                <a:gd name="T15" fmla="*/ 2367 h 2663"/>
                <a:gd name="T16" fmla="*/ 1168 w 1400"/>
                <a:gd name="T17" fmla="*/ 2663 h 2663"/>
                <a:gd name="T18" fmla="*/ 1400 w 1400"/>
                <a:gd name="T19" fmla="*/ 2663 h 2663"/>
                <a:gd name="T20" fmla="*/ 1400 w 1400"/>
                <a:gd name="T21" fmla="*/ 1523 h 2663"/>
                <a:gd name="T22" fmla="*/ 1316 w 1400"/>
                <a:gd name="T23" fmla="*/ 1523 h 2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00" h="2663">
                  <a:moveTo>
                    <a:pt x="1316" y="1523"/>
                  </a:moveTo>
                  <a:cubicBezTo>
                    <a:pt x="1279" y="1523"/>
                    <a:pt x="1180" y="1483"/>
                    <a:pt x="1180" y="1368"/>
                  </a:cubicBezTo>
                  <a:cubicBezTo>
                    <a:pt x="1180" y="1254"/>
                    <a:pt x="1280" y="1216"/>
                    <a:pt x="1325" y="1216"/>
                  </a:cubicBezTo>
                  <a:cubicBezTo>
                    <a:pt x="1345" y="1216"/>
                    <a:pt x="1387" y="1216"/>
                    <a:pt x="1400" y="1216"/>
                  </a:cubicBezTo>
                  <a:cubicBezTo>
                    <a:pt x="1400" y="0"/>
                    <a:pt x="1400" y="0"/>
                    <a:pt x="1400" y="0"/>
                  </a:cubicBezTo>
                  <a:cubicBezTo>
                    <a:pt x="1099" y="0"/>
                    <a:pt x="852" y="68"/>
                    <a:pt x="642" y="196"/>
                  </a:cubicBezTo>
                  <a:cubicBezTo>
                    <a:pt x="235" y="444"/>
                    <a:pt x="0" y="893"/>
                    <a:pt x="0" y="1334"/>
                  </a:cubicBezTo>
                  <a:cubicBezTo>
                    <a:pt x="0" y="1806"/>
                    <a:pt x="229" y="2152"/>
                    <a:pt x="494" y="2367"/>
                  </a:cubicBezTo>
                  <a:cubicBezTo>
                    <a:pt x="754" y="2579"/>
                    <a:pt x="1022" y="2647"/>
                    <a:pt x="1168" y="2663"/>
                  </a:cubicBezTo>
                  <a:cubicBezTo>
                    <a:pt x="1368" y="2663"/>
                    <a:pt x="1400" y="2663"/>
                    <a:pt x="1400" y="2663"/>
                  </a:cubicBezTo>
                  <a:cubicBezTo>
                    <a:pt x="1400" y="1523"/>
                    <a:pt x="1400" y="1523"/>
                    <a:pt x="1400" y="1523"/>
                  </a:cubicBezTo>
                  <a:cubicBezTo>
                    <a:pt x="1385" y="1523"/>
                    <a:pt x="1327" y="1523"/>
                    <a:pt x="1316" y="1523"/>
                  </a:cubicBezTo>
                  <a:close/>
                </a:path>
              </a:pathLst>
            </a:custGeom>
            <a:solidFill>
              <a:srgbClr val="FB5A17"/>
            </a:solidFill>
            <a:ln>
              <a:noFill/>
            </a:ln>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12" name="Slide Number Placeholder 5"/>
            <p:cNvSpPr txBox="1">
              <a:spLocks noChangeAspect="1"/>
            </p:cNvSpPr>
            <p:nvPr userDrawn="1"/>
          </p:nvSpPr>
          <p:spPr>
            <a:xfrm>
              <a:off x="9262800" y="6499225"/>
              <a:ext cx="176400" cy="176400"/>
            </a:xfrm>
            <a:prstGeom prst="ellipse">
              <a:avLst/>
            </a:prstGeom>
            <a:solidFill>
              <a:srgbClr val="003145"/>
            </a:solidFill>
            <a:ln>
              <a:noFill/>
            </a:ln>
            <a:effectLst/>
          </p:spPr>
          <p:txBody>
            <a:bodyPr wrap="none" lIns="0" tIns="0" rIns="0" bIns="0"/>
            <a:lstStyle>
              <a:defPPr>
                <a:defRPr lang="en-US"/>
              </a:defPPr>
              <a:lvl1pPr marL="0" algn="ctr" defTabSz="914400" rtl="0" eaLnBrk="1" latinLnBrk="0" hangingPunct="1">
                <a:defRPr lang="en-GB" sz="800" kern="1200" smtClean="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82663">
                <a:spcBef>
                  <a:spcPct val="40000"/>
                </a:spcBef>
              </a:pPr>
              <a:endParaRPr dirty="0">
                <a:solidFill>
                  <a:srgbClr val="FFFFFF"/>
                </a:solidFill>
              </a:endParaRPr>
            </a:p>
          </p:txBody>
        </p:sp>
      </p:grpSp>
      <p:sp>
        <p:nvSpPr>
          <p:cNvPr id="13" name="Rectangle 12"/>
          <p:cNvSpPr/>
          <p:nvPr userDrawn="1"/>
        </p:nvSpPr>
        <p:spPr>
          <a:xfrm>
            <a:off x="9215762" y="6476177"/>
            <a:ext cx="295274" cy="200055"/>
          </a:xfrm>
          <a:prstGeom prst="rect">
            <a:avLst/>
          </a:prstGeom>
        </p:spPr>
        <p:txBody>
          <a:bodyPr wrap="none">
            <a:spAutoFit/>
          </a:bodyPr>
          <a:lstStyle/>
          <a:p>
            <a:pPr algn="ctr"/>
            <a:fld id="{172E465B-0AB6-4FE9-A29F-9FFC9901D96B}" type="slidenum">
              <a:rPr lang="de-DE" sz="700" smtClean="0">
                <a:solidFill>
                  <a:srgbClr val="FFFFFF"/>
                </a:solidFill>
              </a:rPr>
              <a:pPr algn="ctr"/>
              <a:t>‹#›</a:t>
            </a:fld>
            <a:endParaRPr lang="en-GB" sz="700" dirty="0">
              <a:solidFill>
                <a:srgbClr val="000000"/>
              </a:solidFill>
            </a:endParaRPr>
          </a:p>
        </p:txBody>
      </p:sp>
    </p:spTree>
    <p:extLst>
      <p:ext uri="{BB962C8B-B14F-4D97-AF65-F5344CB8AC3E}">
        <p14:creationId xmlns:p14="http://schemas.microsoft.com/office/powerpoint/2010/main" val="33760995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ient / Awards (Description)">
    <p:spTree>
      <p:nvGrpSpPr>
        <p:cNvPr id="1" name=""/>
        <p:cNvGrpSpPr/>
        <p:nvPr/>
      </p:nvGrpSpPr>
      <p:grpSpPr>
        <a:xfrm>
          <a:off x="0" y="0"/>
          <a:ext cx="0" cy="0"/>
          <a:chOff x="0" y="0"/>
          <a:chExt cx="0" cy="0"/>
        </a:xfrm>
      </p:grpSpPr>
      <p:sp>
        <p:nvSpPr>
          <p:cNvPr id="2" name="Rectangle 1"/>
          <p:cNvSpPr/>
          <p:nvPr userDrawn="1"/>
        </p:nvSpPr>
        <p:spPr bwMode="gray">
          <a:xfrm>
            <a:off x="128588" y="115888"/>
            <a:ext cx="9648825" cy="6626225"/>
          </a:xfrm>
          <a:prstGeom prst="rect">
            <a:avLst/>
          </a:prstGeom>
          <a:solidFill>
            <a:srgbClr val="A3B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7" name="Textplatzhalter 6"/>
          <p:cNvSpPr>
            <a:spLocks noGrp="1"/>
          </p:cNvSpPr>
          <p:nvPr>
            <p:ph type="body" sz="quarter" idx="38" hasCustomPrompt="1"/>
          </p:nvPr>
        </p:nvSpPr>
        <p:spPr>
          <a:xfrm>
            <a:off x="631825" y="2133600"/>
            <a:ext cx="2017713" cy="1295400"/>
          </a:xfrm>
          <a:solidFill>
            <a:schemeClr val="bg1"/>
          </a:solidFill>
        </p:spPr>
        <p:txBody>
          <a:bodyPr anchor="ctr"/>
          <a:lstStyle>
            <a:lvl1pPr marL="1588" indent="0" algn="ctr">
              <a:spcBef>
                <a:spcPts val="0"/>
              </a:spcBef>
              <a:buFont typeface="Arial" pitchFamily="34" charset="0"/>
              <a:buNone/>
              <a:defRPr sz="100">
                <a:solidFill>
                  <a:schemeClr val="bg1"/>
                </a:solidFill>
              </a:defRPr>
            </a:lvl1pPr>
            <a:lvl2pPr marL="1588" indent="0" algn="ctr">
              <a:spcBef>
                <a:spcPts val="0"/>
              </a:spcBef>
              <a:buFont typeface="Arial" pitchFamily="34" charset="0"/>
              <a:buNone/>
              <a:defRPr sz="100">
                <a:solidFill>
                  <a:schemeClr val="bg1"/>
                </a:solidFill>
              </a:defRPr>
            </a:lvl2pPr>
            <a:lvl3pPr marL="1588" indent="0" algn="ctr">
              <a:spcBef>
                <a:spcPts val="0"/>
              </a:spcBef>
              <a:buNone/>
              <a:defRPr sz="100">
                <a:solidFill>
                  <a:schemeClr val="bg1"/>
                </a:solidFill>
              </a:defRPr>
            </a:lvl3pPr>
            <a:lvl4pPr marL="1588" indent="0" algn="ctr">
              <a:spcBef>
                <a:spcPts val="0"/>
              </a:spcBef>
              <a:buNone/>
              <a:defRPr sz="100">
                <a:solidFill>
                  <a:schemeClr val="bg1"/>
                </a:solidFill>
              </a:defRPr>
            </a:lvl4pPr>
            <a:lvl5pPr marL="1588" indent="0" algn="ctr">
              <a:spcBef>
                <a:spcPts val="0"/>
              </a:spcBef>
              <a:buNone/>
              <a:defRPr sz="100">
                <a:solidFill>
                  <a:schemeClr val="bg1"/>
                </a:solidFill>
              </a:defRPr>
            </a:lvl5pPr>
            <a:lvl6pPr marL="1588" indent="0" algn="ctr">
              <a:spcBef>
                <a:spcPts val="0"/>
              </a:spcBef>
              <a:buNone/>
              <a:defRPr sz="100">
                <a:solidFill>
                  <a:schemeClr val="bg1"/>
                </a:solidFill>
              </a:defRPr>
            </a:lvl6pPr>
            <a:lvl7pPr marL="1588" indent="0" algn="ctr">
              <a:spcBef>
                <a:spcPts val="0"/>
              </a:spcBef>
              <a:buNone/>
              <a:defRPr sz="100">
                <a:solidFill>
                  <a:schemeClr val="bg1"/>
                </a:solidFill>
              </a:defRPr>
            </a:lvl7pPr>
            <a:lvl8pPr marL="1588" indent="0" algn="ctr">
              <a:spcBef>
                <a:spcPts val="0"/>
              </a:spcBef>
              <a:buNone/>
              <a:defRPr sz="100">
                <a:solidFill>
                  <a:schemeClr val="bg1"/>
                </a:solidFill>
              </a:defRPr>
            </a:lvl8pPr>
            <a:lvl9pPr marL="1588" indent="0" algn="ctr">
              <a:spcBef>
                <a:spcPts val="0"/>
              </a:spcBef>
              <a:buNone/>
              <a:defRPr sz="100">
                <a:solidFill>
                  <a:schemeClr val="bg1"/>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6" name="Title 5"/>
          <p:cNvSpPr>
            <a:spLocks noGrp="1"/>
          </p:cNvSpPr>
          <p:nvPr>
            <p:ph type="title"/>
          </p:nvPr>
        </p:nvSpPr>
        <p:spPr bwMode="gray"/>
        <p:txBody>
          <a:bodyPr/>
          <a:lstStyle/>
          <a:p>
            <a:r>
              <a:rPr lang="en-US" smtClean="0"/>
              <a:t>Click to edit Master title style</a:t>
            </a:r>
            <a:endParaRPr lang="de-DE"/>
          </a:p>
        </p:txBody>
      </p:sp>
      <p:sp>
        <p:nvSpPr>
          <p:cNvPr id="9" name="Line 11"/>
          <p:cNvSpPr>
            <a:spLocks noChangeShapeType="1"/>
          </p:cNvSpPr>
          <p:nvPr userDrawn="1"/>
        </p:nvSpPr>
        <p:spPr bwMode="gray">
          <a:xfrm>
            <a:off x="636588" y="476672"/>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10" name="Line 12"/>
          <p:cNvSpPr>
            <a:spLocks noChangeShapeType="1"/>
          </p:cNvSpPr>
          <p:nvPr userDrawn="1"/>
        </p:nvSpPr>
        <p:spPr bwMode="gray">
          <a:xfrm>
            <a:off x="636588" y="1916832"/>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11" name="Line 13"/>
          <p:cNvSpPr>
            <a:spLocks noChangeShapeType="1"/>
          </p:cNvSpPr>
          <p:nvPr userDrawn="1"/>
        </p:nvSpPr>
        <p:spPr bwMode="gray">
          <a:xfrm>
            <a:off x="636588" y="6381328"/>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15" name="Rectangle 18"/>
          <p:cNvSpPr>
            <a:spLocks noChangeArrowheads="1"/>
          </p:cNvSpPr>
          <p:nvPr userDrawn="1"/>
        </p:nvSpPr>
        <p:spPr bwMode="gray">
          <a:xfrm>
            <a:off x="632520" y="227013"/>
            <a:ext cx="1052512" cy="2159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p>
            <a:r>
              <a:rPr lang="de-DE" sz="600" b="1" dirty="0" smtClean="0">
                <a:solidFill>
                  <a:srgbClr val="FB5A17"/>
                </a:solidFill>
              </a:rPr>
              <a:t>osborneclarke.com</a:t>
            </a:r>
            <a:endParaRPr lang="de-DE" sz="600" b="1" dirty="0">
              <a:solidFill>
                <a:srgbClr val="FB5A17"/>
              </a:solidFill>
            </a:endParaRPr>
          </a:p>
        </p:txBody>
      </p:sp>
      <p:sp>
        <p:nvSpPr>
          <p:cNvPr id="24" name="Text Placeholder 23"/>
          <p:cNvSpPr>
            <a:spLocks noGrp="1"/>
          </p:cNvSpPr>
          <p:nvPr>
            <p:ph type="body" sz="quarter" idx="13" hasCustomPrompt="1"/>
          </p:nvPr>
        </p:nvSpPr>
        <p:spPr bwMode="gray">
          <a:xfrm>
            <a:off x="632520" y="3429000"/>
            <a:ext cx="2016919" cy="576263"/>
          </a:xfrm>
          <a:solidFill>
            <a:schemeClr val="bg1"/>
          </a:solidFill>
        </p:spPr>
        <p:txBody>
          <a:bodyPr lIns="72000" tIns="108000" rIns="72000" bIns="72000"/>
          <a:lstStyle>
            <a:lvl1pPr marL="0" indent="0" algn="l" eaLnBrk="1" hangingPunct="1">
              <a:spcBef>
                <a:spcPct val="50000"/>
              </a:spcBef>
              <a:buClrTx/>
              <a:buFont typeface="Arial" pitchFamily="34" charset="0"/>
              <a:buNone/>
              <a:defRPr sz="900"/>
            </a:lvl1pPr>
            <a:lvl2pPr marL="0" indent="0">
              <a:spcBef>
                <a:spcPts val="600"/>
              </a:spcBef>
              <a:buFont typeface="Arial" pitchFamily="34" charset="0"/>
              <a:buNone/>
              <a:defRPr sz="900"/>
            </a:lvl2pPr>
            <a:lvl3pPr marL="0" indent="0">
              <a:spcBef>
                <a:spcPts val="600"/>
              </a:spcBef>
              <a:buNone/>
              <a:defRPr sz="900"/>
            </a:lvl3pPr>
            <a:lvl4pPr marL="0" indent="0">
              <a:spcBef>
                <a:spcPts val="600"/>
              </a:spcBef>
              <a:buNone/>
              <a:defRPr sz="900"/>
            </a:lvl4pPr>
            <a:lvl5pPr marL="0" indent="0">
              <a:spcBef>
                <a:spcPts val="600"/>
              </a:spcBef>
              <a:buNone/>
              <a:defRPr sz="900"/>
            </a:lvl5pPr>
            <a:lvl6pPr marL="0" indent="0">
              <a:spcBef>
                <a:spcPts val="600"/>
              </a:spcBef>
              <a:buNone/>
              <a:defRPr sz="900"/>
            </a:lvl6pPr>
            <a:lvl7pPr marL="0" indent="0">
              <a:spcBef>
                <a:spcPts val="600"/>
              </a:spcBef>
              <a:buNone/>
              <a:defRPr sz="900"/>
            </a:lvl7pPr>
            <a:lvl8pPr marL="0" indent="0">
              <a:spcBef>
                <a:spcPts val="600"/>
              </a:spcBef>
              <a:buNone/>
              <a:defRPr sz="900"/>
            </a:lvl8pPr>
            <a:lvl9pPr marL="0" indent="0">
              <a:spcBef>
                <a:spcPts val="600"/>
              </a:spcBef>
              <a:buNone/>
              <a:defRPr sz="900"/>
            </a:lvl9pPr>
          </a:lstStyle>
          <a:p>
            <a:pPr lvl="0" algn="l" eaLnBrk="1" hangingPunct="1">
              <a:spcBef>
                <a:spcPct val="50000"/>
              </a:spcBef>
              <a:buClrTx/>
            </a:pPr>
            <a:r>
              <a:rPr lang="de-DE" sz="900" b="1" dirty="0" smtClean="0">
                <a:cs typeface="Arial" charset="0"/>
              </a:rPr>
              <a:t>Insert </a:t>
            </a:r>
            <a:r>
              <a:rPr lang="de-DE" sz="900" b="1" dirty="0" err="1" smtClean="0">
                <a:cs typeface="Arial" charset="0"/>
              </a:rPr>
              <a:t>text</a:t>
            </a:r>
            <a:r>
              <a:rPr lang="de-DE" sz="900" b="1" dirty="0" smtClean="0">
                <a:cs typeface="Arial" charset="0"/>
              </a:rPr>
              <a:t> </a:t>
            </a:r>
            <a:r>
              <a:rPr lang="de-DE" sz="900" b="1" dirty="0" err="1" smtClean="0">
                <a:cs typeface="Arial" charset="0"/>
              </a:rPr>
              <a:t>here</a:t>
            </a:r>
            <a:endParaRPr lang="de-DE" sz="900" b="1" dirty="0">
              <a:cs typeface="Arial" charset="0"/>
            </a:endParaRPr>
          </a:p>
        </p:txBody>
      </p:sp>
      <p:sp>
        <p:nvSpPr>
          <p:cNvPr id="3" name="Footer Placeholder 2"/>
          <p:cNvSpPr>
            <a:spLocks noGrp="1"/>
          </p:cNvSpPr>
          <p:nvPr>
            <p:ph type="ftr" sz="quarter" idx="37"/>
          </p:nvPr>
        </p:nvSpPr>
        <p:spPr/>
        <p:txBody>
          <a:bodyPr/>
          <a:lstStyle/>
          <a:p>
            <a:r>
              <a:rPr lang="de-DE" smtClean="0">
                <a:solidFill>
                  <a:srgbClr val="000000"/>
                </a:solidFill>
              </a:rPr>
              <a:t>Private &amp; Confidential</a:t>
            </a:r>
            <a:endParaRPr lang="de-DE" dirty="0">
              <a:solidFill>
                <a:srgbClr val="000000"/>
              </a:solidFill>
            </a:endParaRPr>
          </a:p>
        </p:txBody>
      </p:sp>
      <p:sp>
        <p:nvSpPr>
          <p:cNvPr id="16" name="Inhaltsplatzhalter 15"/>
          <p:cNvSpPr>
            <a:spLocks noGrp="1"/>
          </p:cNvSpPr>
          <p:nvPr>
            <p:ph sz="quarter" idx="39" hasCustomPrompt="1"/>
          </p:nvPr>
        </p:nvSpPr>
        <p:spPr>
          <a:xfrm>
            <a:off x="704627" y="2204864"/>
            <a:ext cx="1872110" cy="1152872"/>
          </a:xfrm>
        </p:spPr>
        <p:txBody>
          <a:bodyPr anchor="ctr"/>
          <a:lstStyle>
            <a:lvl1pPr marL="0" indent="0" algn="ctr">
              <a:buFont typeface="Arial" pitchFamily="34" charset="0"/>
              <a:buNone/>
              <a:defRPr b="0" baseline="0">
                <a:solidFill>
                  <a:schemeClr val="bg2"/>
                </a:solidFill>
              </a:defRPr>
            </a:lvl1pPr>
            <a:lvl2pPr marL="0" indent="0" algn="ctr">
              <a:buFont typeface="Arial" pitchFamily="34" charset="0"/>
              <a:buNone/>
              <a:defRPr b="0">
                <a:solidFill>
                  <a:schemeClr val="bg2"/>
                </a:solidFill>
              </a:defRPr>
            </a:lvl2pPr>
            <a:lvl3pPr marL="0" indent="0" algn="ctr">
              <a:buNone/>
              <a:defRPr b="0">
                <a:solidFill>
                  <a:schemeClr val="bg2"/>
                </a:solidFill>
              </a:defRPr>
            </a:lvl3pPr>
            <a:lvl4pPr marL="0" indent="0" algn="ctr">
              <a:buNone/>
              <a:defRPr b="0">
                <a:solidFill>
                  <a:schemeClr val="bg2"/>
                </a:solidFill>
              </a:defRPr>
            </a:lvl4pPr>
            <a:lvl5pPr marL="0" indent="0" algn="ctr">
              <a:buNone/>
              <a:defRPr b="0">
                <a:solidFill>
                  <a:schemeClr val="bg2"/>
                </a:solidFill>
              </a:defRPr>
            </a:lvl5pPr>
            <a:lvl6pPr marL="0" indent="0" algn="ctr">
              <a:buNone/>
              <a:defRPr b="0">
                <a:solidFill>
                  <a:schemeClr val="bg2"/>
                </a:solidFill>
              </a:defRPr>
            </a:lvl6pPr>
            <a:lvl7pPr marL="0" indent="0" algn="ctr">
              <a:buNone/>
              <a:defRPr b="0">
                <a:solidFill>
                  <a:schemeClr val="bg2"/>
                </a:solidFill>
              </a:defRPr>
            </a:lvl7pPr>
            <a:lvl8pPr marL="0" indent="0" algn="ctr">
              <a:buNone/>
              <a:defRPr b="0">
                <a:solidFill>
                  <a:schemeClr val="bg2"/>
                </a:solidFill>
              </a:defRPr>
            </a:lvl8pPr>
            <a:lvl9pPr marL="0" indent="0" algn="ctr">
              <a:buNone/>
              <a:defRPr b="0">
                <a:solidFill>
                  <a:schemeClr val="bg2"/>
                </a:solidFill>
              </a:defRPr>
            </a:lvl9pPr>
          </a:lstStyle>
          <a:p>
            <a:pPr lvl="0"/>
            <a:r>
              <a:rPr lang="en-US" smtClean="0"/>
              <a:t> </a:t>
            </a:r>
            <a:endParaRPr lang="de-DE" dirty="0"/>
          </a:p>
        </p:txBody>
      </p:sp>
      <p:sp>
        <p:nvSpPr>
          <p:cNvPr id="18" name="Textplatzhalter 17"/>
          <p:cNvSpPr>
            <a:spLocks noGrp="1"/>
          </p:cNvSpPr>
          <p:nvPr>
            <p:ph type="body" sz="quarter" idx="40" hasCustomPrompt="1"/>
          </p:nvPr>
        </p:nvSpPr>
        <p:spPr>
          <a:xfrm>
            <a:off x="704850" y="3429000"/>
            <a:ext cx="1871663" cy="14400"/>
          </a:xfrm>
          <a:blipFill dpi="0" rotWithShape="1">
            <a:blip r:embed="rId2"/>
            <a:srcRect/>
            <a:stretch>
              <a:fillRect/>
            </a:stretch>
          </a:blipFill>
        </p:spPr>
        <p:txBody>
          <a:bodyPr anchor="ctr"/>
          <a:lstStyle>
            <a:lvl1pPr marL="1588" indent="0" algn="ctr">
              <a:spcBef>
                <a:spcPts val="0"/>
              </a:spcBef>
              <a:buFont typeface="Arial" pitchFamily="34" charset="0"/>
              <a:buNone/>
              <a:defRPr sz="100" b="0"/>
            </a:lvl1pPr>
            <a:lvl2pPr marL="1588" indent="0" algn="ctr">
              <a:spcBef>
                <a:spcPts val="0"/>
              </a:spcBef>
              <a:buFont typeface="Arial" pitchFamily="34" charset="0"/>
              <a:buNone/>
              <a:defRPr sz="100" b="0"/>
            </a:lvl2pPr>
            <a:lvl3pPr marL="1588" indent="0" algn="ctr">
              <a:spcBef>
                <a:spcPts val="0"/>
              </a:spcBef>
              <a:buNone/>
              <a:defRPr sz="100" b="0"/>
            </a:lvl3pPr>
            <a:lvl4pPr marL="1588" indent="0" algn="ctr">
              <a:spcBef>
                <a:spcPts val="0"/>
              </a:spcBef>
              <a:buNone/>
              <a:defRPr sz="100" b="0"/>
            </a:lvl4pPr>
            <a:lvl5pPr marL="1588" indent="0" algn="ctr">
              <a:spcBef>
                <a:spcPts val="0"/>
              </a:spcBef>
              <a:buNone/>
              <a:defRPr sz="100" b="0"/>
            </a:lvl5pPr>
            <a:lvl6pPr marL="1588" indent="0" algn="ctr">
              <a:spcBef>
                <a:spcPts val="0"/>
              </a:spcBef>
              <a:buNone/>
              <a:defRPr sz="100" b="0"/>
            </a:lvl6pPr>
            <a:lvl7pPr marL="1588" indent="0" algn="ctr">
              <a:spcBef>
                <a:spcPts val="0"/>
              </a:spcBef>
              <a:buNone/>
              <a:defRPr sz="100" b="0"/>
            </a:lvl7pPr>
            <a:lvl8pPr marL="1588" indent="0" algn="ctr">
              <a:spcBef>
                <a:spcPts val="0"/>
              </a:spcBef>
              <a:buNone/>
              <a:defRPr sz="100" b="0"/>
            </a:lvl8pPr>
            <a:lvl9pPr marL="1588" indent="0" algn="ctr">
              <a:spcBef>
                <a:spcPts val="0"/>
              </a:spcBef>
              <a:buNone/>
              <a:defRPr sz="100" b="0"/>
            </a:lvl9pPr>
          </a:lstStyle>
          <a:p>
            <a:pPr lvl="0"/>
            <a:r>
              <a:rPr lang="en-US" smtClean="0"/>
              <a:t> </a:t>
            </a:r>
            <a:endParaRPr lang="de-DE" dirty="0"/>
          </a:p>
        </p:txBody>
      </p:sp>
      <p:sp>
        <p:nvSpPr>
          <p:cNvPr id="51" name="Textplatzhalter 6"/>
          <p:cNvSpPr>
            <a:spLocks noGrp="1"/>
          </p:cNvSpPr>
          <p:nvPr>
            <p:ph type="body" sz="quarter" idx="41" hasCustomPrompt="1"/>
          </p:nvPr>
        </p:nvSpPr>
        <p:spPr>
          <a:xfrm>
            <a:off x="2935287" y="2132856"/>
            <a:ext cx="2017713" cy="1295400"/>
          </a:xfrm>
          <a:solidFill>
            <a:schemeClr val="bg1"/>
          </a:solidFill>
        </p:spPr>
        <p:txBody>
          <a:bodyPr anchor="ctr"/>
          <a:lstStyle>
            <a:lvl1pPr marL="1588" indent="0" algn="ctr">
              <a:spcBef>
                <a:spcPts val="0"/>
              </a:spcBef>
              <a:buFont typeface="Arial" pitchFamily="34" charset="0"/>
              <a:buNone/>
              <a:defRPr sz="100">
                <a:solidFill>
                  <a:schemeClr val="bg1"/>
                </a:solidFill>
              </a:defRPr>
            </a:lvl1pPr>
            <a:lvl2pPr marL="1588" indent="0" algn="ctr">
              <a:spcBef>
                <a:spcPts val="0"/>
              </a:spcBef>
              <a:buFont typeface="Arial" pitchFamily="34" charset="0"/>
              <a:buNone/>
              <a:defRPr sz="100">
                <a:solidFill>
                  <a:schemeClr val="bg1"/>
                </a:solidFill>
              </a:defRPr>
            </a:lvl2pPr>
            <a:lvl3pPr marL="1588" indent="0" algn="ctr">
              <a:spcBef>
                <a:spcPts val="0"/>
              </a:spcBef>
              <a:buNone/>
              <a:defRPr sz="100">
                <a:solidFill>
                  <a:schemeClr val="bg1"/>
                </a:solidFill>
              </a:defRPr>
            </a:lvl3pPr>
            <a:lvl4pPr marL="1588" indent="0" algn="ctr">
              <a:spcBef>
                <a:spcPts val="0"/>
              </a:spcBef>
              <a:buNone/>
              <a:defRPr sz="100">
                <a:solidFill>
                  <a:schemeClr val="bg1"/>
                </a:solidFill>
              </a:defRPr>
            </a:lvl4pPr>
            <a:lvl5pPr marL="1588" indent="0" algn="ctr">
              <a:spcBef>
                <a:spcPts val="0"/>
              </a:spcBef>
              <a:buNone/>
              <a:defRPr sz="100">
                <a:solidFill>
                  <a:schemeClr val="bg1"/>
                </a:solidFill>
              </a:defRPr>
            </a:lvl5pPr>
            <a:lvl6pPr marL="1588" indent="0" algn="ctr">
              <a:spcBef>
                <a:spcPts val="0"/>
              </a:spcBef>
              <a:buNone/>
              <a:defRPr sz="100">
                <a:solidFill>
                  <a:schemeClr val="bg1"/>
                </a:solidFill>
              </a:defRPr>
            </a:lvl6pPr>
            <a:lvl7pPr marL="1588" indent="0" algn="ctr">
              <a:spcBef>
                <a:spcPts val="0"/>
              </a:spcBef>
              <a:buNone/>
              <a:defRPr sz="100">
                <a:solidFill>
                  <a:schemeClr val="bg1"/>
                </a:solidFill>
              </a:defRPr>
            </a:lvl7pPr>
            <a:lvl8pPr marL="1588" indent="0" algn="ctr">
              <a:spcBef>
                <a:spcPts val="0"/>
              </a:spcBef>
              <a:buNone/>
              <a:defRPr sz="100">
                <a:solidFill>
                  <a:schemeClr val="bg1"/>
                </a:solidFill>
              </a:defRPr>
            </a:lvl8pPr>
            <a:lvl9pPr marL="1588" indent="0" algn="ctr">
              <a:spcBef>
                <a:spcPts val="0"/>
              </a:spcBef>
              <a:buNone/>
              <a:defRPr sz="100">
                <a:solidFill>
                  <a:schemeClr val="bg1"/>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52" name="Text Placeholder 23"/>
          <p:cNvSpPr>
            <a:spLocks noGrp="1"/>
          </p:cNvSpPr>
          <p:nvPr>
            <p:ph type="body" sz="quarter" idx="42" hasCustomPrompt="1"/>
          </p:nvPr>
        </p:nvSpPr>
        <p:spPr bwMode="gray">
          <a:xfrm>
            <a:off x="2935982" y="3428256"/>
            <a:ext cx="2016919" cy="576263"/>
          </a:xfrm>
          <a:solidFill>
            <a:schemeClr val="bg1"/>
          </a:solidFill>
        </p:spPr>
        <p:txBody>
          <a:bodyPr lIns="72000" tIns="108000" rIns="72000" bIns="72000"/>
          <a:lstStyle>
            <a:lvl1pPr marL="0" indent="0" algn="l" eaLnBrk="1" hangingPunct="1">
              <a:spcBef>
                <a:spcPct val="50000"/>
              </a:spcBef>
              <a:buClrTx/>
              <a:buFont typeface="Arial" pitchFamily="34" charset="0"/>
              <a:buNone/>
              <a:defRPr sz="900"/>
            </a:lvl1pPr>
            <a:lvl2pPr marL="0" indent="0">
              <a:spcBef>
                <a:spcPts val="600"/>
              </a:spcBef>
              <a:buFont typeface="Arial" pitchFamily="34" charset="0"/>
              <a:buNone/>
              <a:defRPr sz="900"/>
            </a:lvl2pPr>
            <a:lvl3pPr marL="0" indent="0">
              <a:spcBef>
                <a:spcPts val="600"/>
              </a:spcBef>
              <a:buNone/>
              <a:defRPr sz="900"/>
            </a:lvl3pPr>
            <a:lvl4pPr marL="0" indent="0">
              <a:spcBef>
                <a:spcPts val="600"/>
              </a:spcBef>
              <a:buNone/>
              <a:defRPr sz="900"/>
            </a:lvl4pPr>
            <a:lvl5pPr marL="0" indent="0">
              <a:spcBef>
                <a:spcPts val="600"/>
              </a:spcBef>
              <a:buNone/>
              <a:defRPr sz="900"/>
            </a:lvl5pPr>
            <a:lvl6pPr marL="0" indent="0">
              <a:spcBef>
                <a:spcPts val="600"/>
              </a:spcBef>
              <a:buNone/>
              <a:defRPr sz="900"/>
            </a:lvl6pPr>
            <a:lvl7pPr marL="0" indent="0">
              <a:spcBef>
                <a:spcPts val="600"/>
              </a:spcBef>
              <a:buNone/>
              <a:defRPr sz="900"/>
            </a:lvl7pPr>
            <a:lvl8pPr marL="0" indent="0">
              <a:spcBef>
                <a:spcPts val="600"/>
              </a:spcBef>
              <a:buNone/>
              <a:defRPr sz="900"/>
            </a:lvl8pPr>
            <a:lvl9pPr marL="0" indent="0">
              <a:spcBef>
                <a:spcPts val="600"/>
              </a:spcBef>
              <a:buNone/>
              <a:defRPr sz="900"/>
            </a:lvl9pPr>
          </a:lstStyle>
          <a:p>
            <a:pPr lvl="0" algn="l" eaLnBrk="1" hangingPunct="1">
              <a:spcBef>
                <a:spcPct val="50000"/>
              </a:spcBef>
              <a:buClrTx/>
            </a:pPr>
            <a:r>
              <a:rPr lang="de-DE" sz="900" b="1" dirty="0" smtClean="0">
                <a:cs typeface="Arial" charset="0"/>
              </a:rPr>
              <a:t>Insert </a:t>
            </a:r>
            <a:r>
              <a:rPr lang="de-DE" sz="900" b="1" dirty="0" err="1" smtClean="0">
                <a:cs typeface="Arial" charset="0"/>
              </a:rPr>
              <a:t>text</a:t>
            </a:r>
            <a:r>
              <a:rPr lang="de-DE" sz="900" b="1" dirty="0" smtClean="0">
                <a:cs typeface="Arial" charset="0"/>
              </a:rPr>
              <a:t> </a:t>
            </a:r>
            <a:r>
              <a:rPr lang="de-DE" sz="900" b="1" dirty="0" err="1" smtClean="0">
                <a:cs typeface="Arial" charset="0"/>
              </a:rPr>
              <a:t>here</a:t>
            </a:r>
            <a:endParaRPr lang="de-DE" sz="900" b="1" dirty="0">
              <a:cs typeface="Arial" charset="0"/>
            </a:endParaRPr>
          </a:p>
        </p:txBody>
      </p:sp>
      <p:sp>
        <p:nvSpPr>
          <p:cNvPr id="53" name="Inhaltsplatzhalter 15"/>
          <p:cNvSpPr>
            <a:spLocks noGrp="1"/>
          </p:cNvSpPr>
          <p:nvPr>
            <p:ph sz="quarter" idx="43" hasCustomPrompt="1"/>
          </p:nvPr>
        </p:nvSpPr>
        <p:spPr>
          <a:xfrm>
            <a:off x="3008089" y="2204120"/>
            <a:ext cx="1872110" cy="1152872"/>
          </a:xfrm>
        </p:spPr>
        <p:txBody>
          <a:bodyPr anchor="ctr"/>
          <a:lstStyle>
            <a:lvl1pPr marL="0" indent="0" algn="ctr">
              <a:buFont typeface="Arial" pitchFamily="34" charset="0"/>
              <a:buNone/>
              <a:defRPr b="0" baseline="0">
                <a:solidFill>
                  <a:schemeClr val="bg2"/>
                </a:solidFill>
              </a:defRPr>
            </a:lvl1pPr>
            <a:lvl2pPr marL="0" indent="0" algn="ctr">
              <a:buFont typeface="Arial" pitchFamily="34" charset="0"/>
              <a:buNone/>
              <a:defRPr b="0">
                <a:solidFill>
                  <a:schemeClr val="bg2"/>
                </a:solidFill>
              </a:defRPr>
            </a:lvl2pPr>
            <a:lvl3pPr marL="0" indent="0" algn="ctr">
              <a:buNone/>
              <a:defRPr b="0">
                <a:solidFill>
                  <a:schemeClr val="bg2"/>
                </a:solidFill>
              </a:defRPr>
            </a:lvl3pPr>
            <a:lvl4pPr marL="0" indent="0" algn="ctr">
              <a:buNone/>
              <a:defRPr b="0">
                <a:solidFill>
                  <a:schemeClr val="bg2"/>
                </a:solidFill>
              </a:defRPr>
            </a:lvl4pPr>
            <a:lvl5pPr marL="0" indent="0" algn="ctr">
              <a:buNone/>
              <a:defRPr b="0">
                <a:solidFill>
                  <a:schemeClr val="bg2"/>
                </a:solidFill>
              </a:defRPr>
            </a:lvl5pPr>
            <a:lvl6pPr marL="0" indent="0" algn="ctr">
              <a:buNone/>
              <a:defRPr b="0">
                <a:solidFill>
                  <a:schemeClr val="bg2"/>
                </a:solidFill>
              </a:defRPr>
            </a:lvl6pPr>
            <a:lvl7pPr marL="0" indent="0" algn="ctr">
              <a:buNone/>
              <a:defRPr b="0">
                <a:solidFill>
                  <a:schemeClr val="bg2"/>
                </a:solidFill>
              </a:defRPr>
            </a:lvl7pPr>
            <a:lvl8pPr marL="0" indent="0" algn="ctr">
              <a:buNone/>
              <a:defRPr b="0">
                <a:solidFill>
                  <a:schemeClr val="bg2"/>
                </a:solidFill>
              </a:defRPr>
            </a:lvl8pPr>
            <a:lvl9pPr marL="0" indent="0" algn="ctr">
              <a:buNone/>
              <a:defRPr b="0">
                <a:solidFill>
                  <a:schemeClr val="bg2"/>
                </a:solidFill>
              </a:defRPr>
            </a:lvl9pPr>
          </a:lstStyle>
          <a:p>
            <a:pPr lvl="0"/>
            <a:r>
              <a:rPr lang="en-US" smtClean="0"/>
              <a:t> </a:t>
            </a:r>
            <a:endParaRPr lang="de-DE" dirty="0"/>
          </a:p>
        </p:txBody>
      </p:sp>
      <p:sp>
        <p:nvSpPr>
          <p:cNvPr id="54" name="Textplatzhalter 17"/>
          <p:cNvSpPr>
            <a:spLocks noGrp="1"/>
          </p:cNvSpPr>
          <p:nvPr>
            <p:ph type="body" sz="quarter" idx="44" hasCustomPrompt="1"/>
          </p:nvPr>
        </p:nvSpPr>
        <p:spPr>
          <a:xfrm>
            <a:off x="3008312" y="3428256"/>
            <a:ext cx="1871663" cy="14400"/>
          </a:xfrm>
          <a:blipFill dpi="0" rotWithShape="1">
            <a:blip r:embed="rId2"/>
            <a:srcRect/>
            <a:stretch>
              <a:fillRect/>
            </a:stretch>
          </a:blipFill>
        </p:spPr>
        <p:txBody>
          <a:bodyPr anchor="ctr"/>
          <a:lstStyle>
            <a:lvl1pPr marL="1588" indent="0" algn="ctr">
              <a:spcBef>
                <a:spcPts val="0"/>
              </a:spcBef>
              <a:buFont typeface="Arial" pitchFamily="34" charset="0"/>
              <a:buNone/>
              <a:defRPr sz="100" b="0"/>
            </a:lvl1pPr>
            <a:lvl2pPr marL="1588" indent="0" algn="ctr">
              <a:spcBef>
                <a:spcPts val="0"/>
              </a:spcBef>
              <a:buFont typeface="Arial" pitchFamily="34" charset="0"/>
              <a:buNone/>
              <a:defRPr sz="100" b="0"/>
            </a:lvl2pPr>
            <a:lvl3pPr marL="1588" indent="0" algn="ctr">
              <a:spcBef>
                <a:spcPts val="0"/>
              </a:spcBef>
              <a:buNone/>
              <a:defRPr sz="100" b="0"/>
            </a:lvl3pPr>
            <a:lvl4pPr marL="1588" indent="0" algn="ctr">
              <a:spcBef>
                <a:spcPts val="0"/>
              </a:spcBef>
              <a:buNone/>
              <a:defRPr sz="100" b="0"/>
            </a:lvl4pPr>
            <a:lvl5pPr marL="1588" indent="0" algn="ctr">
              <a:spcBef>
                <a:spcPts val="0"/>
              </a:spcBef>
              <a:buNone/>
              <a:defRPr sz="100" b="0"/>
            </a:lvl5pPr>
            <a:lvl6pPr marL="1588" indent="0" algn="ctr">
              <a:spcBef>
                <a:spcPts val="0"/>
              </a:spcBef>
              <a:buNone/>
              <a:defRPr sz="100" b="0"/>
            </a:lvl6pPr>
            <a:lvl7pPr marL="1588" indent="0" algn="ctr">
              <a:spcBef>
                <a:spcPts val="0"/>
              </a:spcBef>
              <a:buNone/>
              <a:defRPr sz="100" b="0"/>
            </a:lvl7pPr>
            <a:lvl8pPr marL="1588" indent="0" algn="ctr">
              <a:spcBef>
                <a:spcPts val="0"/>
              </a:spcBef>
              <a:buNone/>
              <a:defRPr sz="100" b="0"/>
            </a:lvl8pPr>
            <a:lvl9pPr marL="1588" indent="0" algn="ctr">
              <a:spcBef>
                <a:spcPts val="0"/>
              </a:spcBef>
              <a:buNone/>
              <a:defRPr sz="100" b="0"/>
            </a:lvl9pPr>
          </a:lstStyle>
          <a:p>
            <a:pPr lvl="0"/>
            <a:r>
              <a:rPr lang="en-US" smtClean="0"/>
              <a:t> </a:t>
            </a:r>
            <a:endParaRPr lang="de-DE" dirty="0"/>
          </a:p>
        </p:txBody>
      </p:sp>
      <p:sp>
        <p:nvSpPr>
          <p:cNvPr id="55" name="Textplatzhalter 6"/>
          <p:cNvSpPr>
            <a:spLocks noGrp="1"/>
          </p:cNvSpPr>
          <p:nvPr>
            <p:ph type="body" sz="quarter" idx="45" hasCustomPrompt="1"/>
          </p:nvPr>
        </p:nvSpPr>
        <p:spPr>
          <a:xfrm>
            <a:off x="5238749" y="2132112"/>
            <a:ext cx="2017713" cy="1295400"/>
          </a:xfrm>
          <a:solidFill>
            <a:schemeClr val="bg1"/>
          </a:solidFill>
        </p:spPr>
        <p:txBody>
          <a:bodyPr anchor="ctr"/>
          <a:lstStyle>
            <a:lvl1pPr marL="1588" indent="0" algn="ctr">
              <a:spcBef>
                <a:spcPts val="0"/>
              </a:spcBef>
              <a:buFont typeface="Arial" pitchFamily="34" charset="0"/>
              <a:buNone/>
              <a:defRPr sz="100">
                <a:solidFill>
                  <a:schemeClr val="bg1"/>
                </a:solidFill>
              </a:defRPr>
            </a:lvl1pPr>
            <a:lvl2pPr marL="1588" indent="0" algn="ctr">
              <a:spcBef>
                <a:spcPts val="0"/>
              </a:spcBef>
              <a:buFont typeface="Arial" pitchFamily="34" charset="0"/>
              <a:buNone/>
              <a:defRPr sz="100">
                <a:solidFill>
                  <a:schemeClr val="bg1"/>
                </a:solidFill>
              </a:defRPr>
            </a:lvl2pPr>
            <a:lvl3pPr marL="1588" indent="0" algn="ctr">
              <a:spcBef>
                <a:spcPts val="0"/>
              </a:spcBef>
              <a:buNone/>
              <a:defRPr sz="100">
                <a:solidFill>
                  <a:schemeClr val="bg1"/>
                </a:solidFill>
              </a:defRPr>
            </a:lvl3pPr>
            <a:lvl4pPr marL="1588" indent="0" algn="ctr">
              <a:spcBef>
                <a:spcPts val="0"/>
              </a:spcBef>
              <a:buNone/>
              <a:defRPr sz="100">
                <a:solidFill>
                  <a:schemeClr val="bg1"/>
                </a:solidFill>
              </a:defRPr>
            </a:lvl4pPr>
            <a:lvl5pPr marL="1588" indent="0" algn="ctr">
              <a:spcBef>
                <a:spcPts val="0"/>
              </a:spcBef>
              <a:buNone/>
              <a:defRPr sz="100">
                <a:solidFill>
                  <a:schemeClr val="bg1"/>
                </a:solidFill>
              </a:defRPr>
            </a:lvl5pPr>
            <a:lvl6pPr marL="1588" indent="0" algn="ctr">
              <a:spcBef>
                <a:spcPts val="0"/>
              </a:spcBef>
              <a:buNone/>
              <a:defRPr sz="100">
                <a:solidFill>
                  <a:schemeClr val="bg1"/>
                </a:solidFill>
              </a:defRPr>
            </a:lvl6pPr>
            <a:lvl7pPr marL="1588" indent="0" algn="ctr">
              <a:spcBef>
                <a:spcPts val="0"/>
              </a:spcBef>
              <a:buNone/>
              <a:defRPr sz="100">
                <a:solidFill>
                  <a:schemeClr val="bg1"/>
                </a:solidFill>
              </a:defRPr>
            </a:lvl7pPr>
            <a:lvl8pPr marL="1588" indent="0" algn="ctr">
              <a:spcBef>
                <a:spcPts val="0"/>
              </a:spcBef>
              <a:buNone/>
              <a:defRPr sz="100">
                <a:solidFill>
                  <a:schemeClr val="bg1"/>
                </a:solidFill>
              </a:defRPr>
            </a:lvl8pPr>
            <a:lvl9pPr marL="1588" indent="0" algn="ctr">
              <a:spcBef>
                <a:spcPts val="0"/>
              </a:spcBef>
              <a:buNone/>
              <a:defRPr sz="100">
                <a:solidFill>
                  <a:schemeClr val="bg1"/>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61" name="Text Placeholder 23"/>
          <p:cNvSpPr>
            <a:spLocks noGrp="1"/>
          </p:cNvSpPr>
          <p:nvPr>
            <p:ph type="body" sz="quarter" idx="46" hasCustomPrompt="1"/>
          </p:nvPr>
        </p:nvSpPr>
        <p:spPr bwMode="gray">
          <a:xfrm>
            <a:off x="5239444" y="3427512"/>
            <a:ext cx="2016919" cy="576263"/>
          </a:xfrm>
          <a:solidFill>
            <a:schemeClr val="bg1"/>
          </a:solidFill>
        </p:spPr>
        <p:txBody>
          <a:bodyPr lIns="72000" tIns="108000" rIns="72000" bIns="72000"/>
          <a:lstStyle>
            <a:lvl1pPr marL="0" indent="0" algn="l" eaLnBrk="1" hangingPunct="1">
              <a:spcBef>
                <a:spcPct val="50000"/>
              </a:spcBef>
              <a:buClrTx/>
              <a:buFont typeface="Arial" pitchFamily="34" charset="0"/>
              <a:buNone/>
              <a:defRPr sz="900"/>
            </a:lvl1pPr>
            <a:lvl2pPr marL="0" indent="0">
              <a:spcBef>
                <a:spcPts val="600"/>
              </a:spcBef>
              <a:buFont typeface="Arial" pitchFamily="34" charset="0"/>
              <a:buNone/>
              <a:defRPr sz="900"/>
            </a:lvl2pPr>
            <a:lvl3pPr marL="0" indent="0">
              <a:spcBef>
                <a:spcPts val="600"/>
              </a:spcBef>
              <a:buNone/>
              <a:defRPr sz="900"/>
            </a:lvl3pPr>
            <a:lvl4pPr marL="0" indent="0">
              <a:spcBef>
                <a:spcPts val="600"/>
              </a:spcBef>
              <a:buNone/>
              <a:defRPr sz="900"/>
            </a:lvl4pPr>
            <a:lvl5pPr marL="0" indent="0">
              <a:spcBef>
                <a:spcPts val="600"/>
              </a:spcBef>
              <a:buNone/>
              <a:defRPr sz="900"/>
            </a:lvl5pPr>
            <a:lvl6pPr marL="0" indent="0">
              <a:spcBef>
                <a:spcPts val="600"/>
              </a:spcBef>
              <a:buNone/>
              <a:defRPr sz="900"/>
            </a:lvl6pPr>
            <a:lvl7pPr marL="0" indent="0">
              <a:spcBef>
                <a:spcPts val="600"/>
              </a:spcBef>
              <a:buNone/>
              <a:defRPr sz="900"/>
            </a:lvl7pPr>
            <a:lvl8pPr marL="0" indent="0">
              <a:spcBef>
                <a:spcPts val="600"/>
              </a:spcBef>
              <a:buNone/>
              <a:defRPr sz="900"/>
            </a:lvl8pPr>
            <a:lvl9pPr marL="0" indent="0">
              <a:spcBef>
                <a:spcPts val="600"/>
              </a:spcBef>
              <a:buNone/>
              <a:defRPr sz="900"/>
            </a:lvl9pPr>
          </a:lstStyle>
          <a:p>
            <a:pPr lvl="0" algn="l" eaLnBrk="1" hangingPunct="1">
              <a:spcBef>
                <a:spcPct val="50000"/>
              </a:spcBef>
              <a:buClrTx/>
            </a:pPr>
            <a:r>
              <a:rPr lang="de-DE" sz="900" b="1" dirty="0" smtClean="0">
                <a:cs typeface="Arial" charset="0"/>
              </a:rPr>
              <a:t>Insert </a:t>
            </a:r>
            <a:r>
              <a:rPr lang="de-DE" sz="900" b="1" dirty="0" err="1" smtClean="0">
                <a:cs typeface="Arial" charset="0"/>
              </a:rPr>
              <a:t>text</a:t>
            </a:r>
            <a:r>
              <a:rPr lang="de-DE" sz="900" b="1" dirty="0" smtClean="0">
                <a:cs typeface="Arial" charset="0"/>
              </a:rPr>
              <a:t> </a:t>
            </a:r>
            <a:r>
              <a:rPr lang="de-DE" sz="900" b="1" dirty="0" err="1" smtClean="0">
                <a:cs typeface="Arial" charset="0"/>
              </a:rPr>
              <a:t>here</a:t>
            </a:r>
            <a:endParaRPr lang="de-DE" sz="900" b="1" dirty="0">
              <a:cs typeface="Arial" charset="0"/>
            </a:endParaRPr>
          </a:p>
        </p:txBody>
      </p:sp>
      <p:sp>
        <p:nvSpPr>
          <p:cNvPr id="62" name="Inhaltsplatzhalter 15"/>
          <p:cNvSpPr>
            <a:spLocks noGrp="1"/>
          </p:cNvSpPr>
          <p:nvPr>
            <p:ph sz="quarter" idx="47" hasCustomPrompt="1"/>
          </p:nvPr>
        </p:nvSpPr>
        <p:spPr>
          <a:xfrm>
            <a:off x="5311551" y="2203376"/>
            <a:ext cx="1872110" cy="1152872"/>
          </a:xfrm>
        </p:spPr>
        <p:txBody>
          <a:bodyPr anchor="ctr"/>
          <a:lstStyle>
            <a:lvl1pPr marL="0" indent="0" algn="ctr">
              <a:buFont typeface="Arial" pitchFamily="34" charset="0"/>
              <a:buNone/>
              <a:defRPr b="0" baseline="0">
                <a:solidFill>
                  <a:schemeClr val="bg2"/>
                </a:solidFill>
              </a:defRPr>
            </a:lvl1pPr>
            <a:lvl2pPr marL="0" indent="0" algn="ctr">
              <a:buFont typeface="Arial" pitchFamily="34" charset="0"/>
              <a:buNone/>
              <a:defRPr b="0">
                <a:solidFill>
                  <a:schemeClr val="bg2"/>
                </a:solidFill>
              </a:defRPr>
            </a:lvl2pPr>
            <a:lvl3pPr marL="0" indent="0" algn="ctr">
              <a:buNone/>
              <a:defRPr b="0">
                <a:solidFill>
                  <a:schemeClr val="bg2"/>
                </a:solidFill>
              </a:defRPr>
            </a:lvl3pPr>
            <a:lvl4pPr marL="0" indent="0" algn="ctr">
              <a:buNone/>
              <a:defRPr b="0">
                <a:solidFill>
                  <a:schemeClr val="bg2"/>
                </a:solidFill>
              </a:defRPr>
            </a:lvl4pPr>
            <a:lvl5pPr marL="0" indent="0" algn="ctr">
              <a:buNone/>
              <a:defRPr b="0">
                <a:solidFill>
                  <a:schemeClr val="bg2"/>
                </a:solidFill>
              </a:defRPr>
            </a:lvl5pPr>
            <a:lvl6pPr marL="0" indent="0" algn="ctr">
              <a:buNone/>
              <a:defRPr b="0">
                <a:solidFill>
                  <a:schemeClr val="bg2"/>
                </a:solidFill>
              </a:defRPr>
            </a:lvl6pPr>
            <a:lvl7pPr marL="0" indent="0" algn="ctr">
              <a:buNone/>
              <a:defRPr b="0">
                <a:solidFill>
                  <a:schemeClr val="bg2"/>
                </a:solidFill>
              </a:defRPr>
            </a:lvl7pPr>
            <a:lvl8pPr marL="0" indent="0" algn="ctr">
              <a:buNone/>
              <a:defRPr b="0">
                <a:solidFill>
                  <a:schemeClr val="bg2"/>
                </a:solidFill>
              </a:defRPr>
            </a:lvl8pPr>
            <a:lvl9pPr marL="0" indent="0" algn="ctr">
              <a:buNone/>
              <a:defRPr b="0">
                <a:solidFill>
                  <a:schemeClr val="bg2"/>
                </a:solidFill>
              </a:defRPr>
            </a:lvl9pPr>
          </a:lstStyle>
          <a:p>
            <a:pPr lvl="0"/>
            <a:r>
              <a:rPr lang="en-US" smtClean="0"/>
              <a:t> </a:t>
            </a:r>
            <a:endParaRPr lang="de-DE" dirty="0"/>
          </a:p>
        </p:txBody>
      </p:sp>
      <p:sp>
        <p:nvSpPr>
          <p:cNvPr id="64" name="Textplatzhalter 6"/>
          <p:cNvSpPr>
            <a:spLocks noGrp="1"/>
          </p:cNvSpPr>
          <p:nvPr>
            <p:ph type="body" sz="quarter" idx="49" hasCustomPrompt="1"/>
          </p:nvPr>
        </p:nvSpPr>
        <p:spPr>
          <a:xfrm>
            <a:off x="7542211" y="2131368"/>
            <a:ext cx="2017713" cy="1295400"/>
          </a:xfrm>
          <a:solidFill>
            <a:schemeClr val="bg1"/>
          </a:solidFill>
        </p:spPr>
        <p:txBody>
          <a:bodyPr anchor="ctr"/>
          <a:lstStyle>
            <a:lvl1pPr marL="1588" indent="0" algn="ctr">
              <a:spcBef>
                <a:spcPts val="0"/>
              </a:spcBef>
              <a:buFont typeface="Arial" pitchFamily="34" charset="0"/>
              <a:buNone/>
              <a:defRPr sz="100">
                <a:solidFill>
                  <a:schemeClr val="bg1"/>
                </a:solidFill>
              </a:defRPr>
            </a:lvl1pPr>
            <a:lvl2pPr marL="1588" indent="0" algn="ctr">
              <a:spcBef>
                <a:spcPts val="0"/>
              </a:spcBef>
              <a:buFont typeface="Arial" pitchFamily="34" charset="0"/>
              <a:buNone/>
              <a:defRPr sz="100">
                <a:solidFill>
                  <a:schemeClr val="bg1"/>
                </a:solidFill>
              </a:defRPr>
            </a:lvl2pPr>
            <a:lvl3pPr marL="1588" indent="0" algn="ctr">
              <a:spcBef>
                <a:spcPts val="0"/>
              </a:spcBef>
              <a:buNone/>
              <a:defRPr sz="100">
                <a:solidFill>
                  <a:schemeClr val="bg1"/>
                </a:solidFill>
              </a:defRPr>
            </a:lvl3pPr>
            <a:lvl4pPr marL="1588" indent="0" algn="ctr">
              <a:spcBef>
                <a:spcPts val="0"/>
              </a:spcBef>
              <a:buNone/>
              <a:defRPr sz="100">
                <a:solidFill>
                  <a:schemeClr val="bg1"/>
                </a:solidFill>
              </a:defRPr>
            </a:lvl4pPr>
            <a:lvl5pPr marL="1588" indent="0" algn="ctr">
              <a:spcBef>
                <a:spcPts val="0"/>
              </a:spcBef>
              <a:buNone/>
              <a:defRPr sz="100">
                <a:solidFill>
                  <a:schemeClr val="bg1"/>
                </a:solidFill>
              </a:defRPr>
            </a:lvl5pPr>
            <a:lvl6pPr marL="1588" indent="0" algn="ctr">
              <a:spcBef>
                <a:spcPts val="0"/>
              </a:spcBef>
              <a:buNone/>
              <a:defRPr sz="100">
                <a:solidFill>
                  <a:schemeClr val="bg1"/>
                </a:solidFill>
              </a:defRPr>
            </a:lvl6pPr>
            <a:lvl7pPr marL="1588" indent="0" algn="ctr">
              <a:spcBef>
                <a:spcPts val="0"/>
              </a:spcBef>
              <a:buNone/>
              <a:defRPr sz="100">
                <a:solidFill>
                  <a:schemeClr val="bg1"/>
                </a:solidFill>
              </a:defRPr>
            </a:lvl7pPr>
            <a:lvl8pPr marL="1588" indent="0" algn="ctr">
              <a:spcBef>
                <a:spcPts val="0"/>
              </a:spcBef>
              <a:buNone/>
              <a:defRPr sz="100">
                <a:solidFill>
                  <a:schemeClr val="bg1"/>
                </a:solidFill>
              </a:defRPr>
            </a:lvl8pPr>
            <a:lvl9pPr marL="1588" indent="0" algn="ctr">
              <a:spcBef>
                <a:spcPts val="0"/>
              </a:spcBef>
              <a:buNone/>
              <a:defRPr sz="100">
                <a:solidFill>
                  <a:schemeClr val="bg1"/>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65" name="Text Placeholder 23"/>
          <p:cNvSpPr>
            <a:spLocks noGrp="1"/>
          </p:cNvSpPr>
          <p:nvPr>
            <p:ph type="body" sz="quarter" idx="50" hasCustomPrompt="1"/>
          </p:nvPr>
        </p:nvSpPr>
        <p:spPr bwMode="gray">
          <a:xfrm>
            <a:off x="7542906" y="3426768"/>
            <a:ext cx="2016919" cy="576263"/>
          </a:xfrm>
          <a:solidFill>
            <a:schemeClr val="bg1"/>
          </a:solidFill>
        </p:spPr>
        <p:txBody>
          <a:bodyPr lIns="72000" tIns="108000" rIns="72000" bIns="72000"/>
          <a:lstStyle>
            <a:lvl1pPr marL="0" indent="0" algn="l" eaLnBrk="1" hangingPunct="1">
              <a:spcBef>
                <a:spcPct val="50000"/>
              </a:spcBef>
              <a:buClrTx/>
              <a:buFont typeface="Arial" pitchFamily="34" charset="0"/>
              <a:buNone/>
              <a:defRPr sz="900"/>
            </a:lvl1pPr>
            <a:lvl2pPr marL="0" indent="0">
              <a:spcBef>
                <a:spcPts val="600"/>
              </a:spcBef>
              <a:buFont typeface="Arial" pitchFamily="34" charset="0"/>
              <a:buNone/>
              <a:defRPr sz="900"/>
            </a:lvl2pPr>
            <a:lvl3pPr marL="0" indent="0">
              <a:spcBef>
                <a:spcPts val="600"/>
              </a:spcBef>
              <a:buNone/>
              <a:defRPr sz="900"/>
            </a:lvl3pPr>
            <a:lvl4pPr marL="0" indent="0">
              <a:spcBef>
                <a:spcPts val="600"/>
              </a:spcBef>
              <a:buNone/>
              <a:defRPr sz="900"/>
            </a:lvl4pPr>
            <a:lvl5pPr marL="0" indent="0">
              <a:spcBef>
                <a:spcPts val="600"/>
              </a:spcBef>
              <a:buNone/>
              <a:defRPr sz="900"/>
            </a:lvl5pPr>
            <a:lvl6pPr marL="0" indent="0">
              <a:spcBef>
                <a:spcPts val="600"/>
              </a:spcBef>
              <a:buNone/>
              <a:defRPr sz="900"/>
            </a:lvl6pPr>
            <a:lvl7pPr marL="0" indent="0">
              <a:spcBef>
                <a:spcPts val="600"/>
              </a:spcBef>
              <a:buNone/>
              <a:defRPr sz="900"/>
            </a:lvl7pPr>
            <a:lvl8pPr marL="0" indent="0">
              <a:spcBef>
                <a:spcPts val="600"/>
              </a:spcBef>
              <a:buNone/>
              <a:defRPr sz="900"/>
            </a:lvl8pPr>
            <a:lvl9pPr marL="0" indent="0">
              <a:spcBef>
                <a:spcPts val="600"/>
              </a:spcBef>
              <a:buNone/>
              <a:defRPr sz="900"/>
            </a:lvl9pPr>
          </a:lstStyle>
          <a:p>
            <a:pPr lvl="0" algn="l" eaLnBrk="1" hangingPunct="1">
              <a:spcBef>
                <a:spcPct val="50000"/>
              </a:spcBef>
              <a:buClrTx/>
            </a:pPr>
            <a:r>
              <a:rPr lang="de-DE" sz="900" b="1" dirty="0" smtClean="0">
                <a:cs typeface="Arial" charset="0"/>
              </a:rPr>
              <a:t>Insert </a:t>
            </a:r>
            <a:r>
              <a:rPr lang="de-DE" sz="900" b="1" dirty="0" err="1" smtClean="0">
                <a:cs typeface="Arial" charset="0"/>
              </a:rPr>
              <a:t>text</a:t>
            </a:r>
            <a:r>
              <a:rPr lang="de-DE" sz="900" b="1" dirty="0" smtClean="0">
                <a:cs typeface="Arial" charset="0"/>
              </a:rPr>
              <a:t> </a:t>
            </a:r>
            <a:r>
              <a:rPr lang="de-DE" sz="900" b="1" dirty="0" err="1" smtClean="0">
                <a:cs typeface="Arial" charset="0"/>
              </a:rPr>
              <a:t>here</a:t>
            </a:r>
            <a:endParaRPr lang="de-DE" sz="900" b="1" dirty="0">
              <a:cs typeface="Arial" charset="0"/>
            </a:endParaRPr>
          </a:p>
        </p:txBody>
      </p:sp>
      <p:sp>
        <p:nvSpPr>
          <p:cNvPr id="66" name="Inhaltsplatzhalter 15"/>
          <p:cNvSpPr>
            <a:spLocks noGrp="1"/>
          </p:cNvSpPr>
          <p:nvPr>
            <p:ph sz="quarter" idx="51" hasCustomPrompt="1"/>
          </p:nvPr>
        </p:nvSpPr>
        <p:spPr>
          <a:xfrm>
            <a:off x="7615013" y="2202632"/>
            <a:ext cx="1872110" cy="1152872"/>
          </a:xfrm>
        </p:spPr>
        <p:txBody>
          <a:bodyPr anchor="ctr"/>
          <a:lstStyle>
            <a:lvl1pPr marL="0" indent="0" algn="ctr">
              <a:buFont typeface="Arial" pitchFamily="34" charset="0"/>
              <a:buNone/>
              <a:defRPr b="0" baseline="0">
                <a:solidFill>
                  <a:schemeClr val="bg2"/>
                </a:solidFill>
              </a:defRPr>
            </a:lvl1pPr>
            <a:lvl2pPr marL="0" indent="0" algn="ctr">
              <a:buFont typeface="Arial" pitchFamily="34" charset="0"/>
              <a:buNone/>
              <a:defRPr b="0">
                <a:solidFill>
                  <a:schemeClr val="bg2"/>
                </a:solidFill>
              </a:defRPr>
            </a:lvl2pPr>
            <a:lvl3pPr marL="0" indent="0" algn="ctr">
              <a:buNone/>
              <a:defRPr b="0">
                <a:solidFill>
                  <a:schemeClr val="bg2"/>
                </a:solidFill>
              </a:defRPr>
            </a:lvl3pPr>
            <a:lvl4pPr marL="0" indent="0" algn="ctr">
              <a:buNone/>
              <a:defRPr b="0">
                <a:solidFill>
                  <a:schemeClr val="bg2"/>
                </a:solidFill>
              </a:defRPr>
            </a:lvl4pPr>
            <a:lvl5pPr marL="0" indent="0" algn="ctr">
              <a:buNone/>
              <a:defRPr b="0">
                <a:solidFill>
                  <a:schemeClr val="bg2"/>
                </a:solidFill>
              </a:defRPr>
            </a:lvl5pPr>
            <a:lvl6pPr marL="0" indent="0" algn="ctr">
              <a:buNone/>
              <a:defRPr b="0">
                <a:solidFill>
                  <a:schemeClr val="bg2"/>
                </a:solidFill>
              </a:defRPr>
            </a:lvl6pPr>
            <a:lvl7pPr marL="0" indent="0" algn="ctr">
              <a:buNone/>
              <a:defRPr b="0">
                <a:solidFill>
                  <a:schemeClr val="bg2"/>
                </a:solidFill>
              </a:defRPr>
            </a:lvl7pPr>
            <a:lvl8pPr marL="0" indent="0" algn="ctr">
              <a:buNone/>
              <a:defRPr b="0">
                <a:solidFill>
                  <a:schemeClr val="bg2"/>
                </a:solidFill>
              </a:defRPr>
            </a:lvl8pPr>
            <a:lvl9pPr marL="0" indent="0" algn="ctr">
              <a:buNone/>
              <a:defRPr b="0">
                <a:solidFill>
                  <a:schemeClr val="bg2"/>
                </a:solidFill>
              </a:defRPr>
            </a:lvl9pPr>
          </a:lstStyle>
          <a:p>
            <a:pPr lvl="0"/>
            <a:r>
              <a:rPr lang="en-US" smtClean="0"/>
              <a:t> </a:t>
            </a:r>
            <a:endParaRPr lang="de-DE" dirty="0"/>
          </a:p>
        </p:txBody>
      </p:sp>
      <p:sp>
        <p:nvSpPr>
          <p:cNvPr id="68" name="Textplatzhalter 6"/>
          <p:cNvSpPr>
            <a:spLocks noGrp="1"/>
          </p:cNvSpPr>
          <p:nvPr>
            <p:ph type="body" sz="quarter" idx="53" hasCustomPrompt="1"/>
          </p:nvPr>
        </p:nvSpPr>
        <p:spPr>
          <a:xfrm>
            <a:off x="632520" y="4293641"/>
            <a:ext cx="2017713" cy="1295400"/>
          </a:xfrm>
          <a:solidFill>
            <a:schemeClr val="bg1"/>
          </a:solidFill>
        </p:spPr>
        <p:txBody>
          <a:bodyPr anchor="ctr"/>
          <a:lstStyle>
            <a:lvl1pPr marL="1588" indent="0" algn="ctr">
              <a:spcBef>
                <a:spcPts val="0"/>
              </a:spcBef>
              <a:buFont typeface="Arial" pitchFamily="34" charset="0"/>
              <a:buNone/>
              <a:defRPr sz="100">
                <a:solidFill>
                  <a:schemeClr val="bg1"/>
                </a:solidFill>
              </a:defRPr>
            </a:lvl1pPr>
            <a:lvl2pPr marL="1588" indent="0" algn="ctr">
              <a:spcBef>
                <a:spcPts val="0"/>
              </a:spcBef>
              <a:buFont typeface="Arial" pitchFamily="34" charset="0"/>
              <a:buNone/>
              <a:defRPr sz="100">
                <a:solidFill>
                  <a:schemeClr val="bg1"/>
                </a:solidFill>
              </a:defRPr>
            </a:lvl2pPr>
            <a:lvl3pPr marL="1588" indent="0" algn="ctr">
              <a:spcBef>
                <a:spcPts val="0"/>
              </a:spcBef>
              <a:buNone/>
              <a:defRPr sz="100">
                <a:solidFill>
                  <a:schemeClr val="bg1"/>
                </a:solidFill>
              </a:defRPr>
            </a:lvl3pPr>
            <a:lvl4pPr marL="1588" indent="0" algn="ctr">
              <a:spcBef>
                <a:spcPts val="0"/>
              </a:spcBef>
              <a:buNone/>
              <a:defRPr sz="100">
                <a:solidFill>
                  <a:schemeClr val="bg1"/>
                </a:solidFill>
              </a:defRPr>
            </a:lvl4pPr>
            <a:lvl5pPr marL="1588" indent="0" algn="ctr">
              <a:spcBef>
                <a:spcPts val="0"/>
              </a:spcBef>
              <a:buNone/>
              <a:defRPr sz="100">
                <a:solidFill>
                  <a:schemeClr val="bg1"/>
                </a:solidFill>
              </a:defRPr>
            </a:lvl5pPr>
            <a:lvl6pPr marL="1588" indent="0" algn="ctr">
              <a:spcBef>
                <a:spcPts val="0"/>
              </a:spcBef>
              <a:buNone/>
              <a:defRPr sz="100">
                <a:solidFill>
                  <a:schemeClr val="bg1"/>
                </a:solidFill>
              </a:defRPr>
            </a:lvl6pPr>
            <a:lvl7pPr marL="1588" indent="0" algn="ctr">
              <a:spcBef>
                <a:spcPts val="0"/>
              </a:spcBef>
              <a:buNone/>
              <a:defRPr sz="100">
                <a:solidFill>
                  <a:schemeClr val="bg1"/>
                </a:solidFill>
              </a:defRPr>
            </a:lvl7pPr>
            <a:lvl8pPr marL="1588" indent="0" algn="ctr">
              <a:spcBef>
                <a:spcPts val="0"/>
              </a:spcBef>
              <a:buNone/>
              <a:defRPr sz="100">
                <a:solidFill>
                  <a:schemeClr val="bg1"/>
                </a:solidFill>
              </a:defRPr>
            </a:lvl8pPr>
            <a:lvl9pPr marL="1588" indent="0" algn="ctr">
              <a:spcBef>
                <a:spcPts val="0"/>
              </a:spcBef>
              <a:buNone/>
              <a:defRPr sz="100">
                <a:solidFill>
                  <a:schemeClr val="bg1"/>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69" name="Text Placeholder 23"/>
          <p:cNvSpPr>
            <a:spLocks noGrp="1"/>
          </p:cNvSpPr>
          <p:nvPr>
            <p:ph type="body" sz="quarter" idx="54" hasCustomPrompt="1"/>
          </p:nvPr>
        </p:nvSpPr>
        <p:spPr bwMode="gray">
          <a:xfrm>
            <a:off x="633215" y="5589041"/>
            <a:ext cx="2016919" cy="576263"/>
          </a:xfrm>
          <a:solidFill>
            <a:schemeClr val="bg1"/>
          </a:solidFill>
        </p:spPr>
        <p:txBody>
          <a:bodyPr lIns="72000" tIns="108000" rIns="72000" bIns="72000"/>
          <a:lstStyle>
            <a:lvl1pPr marL="0" indent="0" algn="l" eaLnBrk="1" hangingPunct="1">
              <a:spcBef>
                <a:spcPct val="50000"/>
              </a:spcBef>
              <a:buClrTx/>
              <a:buFont typeface="Arial" pitchFamily="34" charset="0"/>
              <a:buNone/>
              <a:defRPr sz="900"/>
            </a:lvl1pPr>
            <a:lvl2pPr marL="0" indent="0">
              <a:spcBef>
                <a:spcPts val="600"/>
              </a:spcBef>
              <a:buFont typeface="Arial" pitchFamily="34" charset="0"/>
              <a:buNone/>
              <a:defRPr sz="900"/>
            </a:lvl2pPr>
            <a:lvl3pPr marL="0" indent="0">
              <a:spcBef>
                <a:spcPts val="600"/>
              </a:spcBef>
              <a:buNone/>
              <a:defRPr sz="900"/>
            </a:lvl3pPr>
            <a:lvl4pPr marL="0" indent="0">
              <a:spcBef>
                <a:spcPts val="600"/>
              </a:spcBef>
              <a:buNone/>
              <a:defRPr sz="900"/>
            </a:lvl4pPr>
            <a:lvl5pPr marL="0" indent="0">
              <a:spcBef>
                <a:spcPts val="600"/>
              </a:spcBef>
              <a:buNone/>
              <a:defRPr sz="900"/>
            </a:lvl5pPr>
            <a:lvl6pPr marL="0" indent="0">
              <a:spcBef>
                <a:spcPts val="600"/>
              </a:spcBef>
              <a:buNone/>
              <a:defRPr sz="900"/>
            </a:lvl6pPr>
            <a:lvl7pPr marL="0" indent="0">
              <a:spcBef>
                <a:spcPts val="600"/>
              </a:spcBef>
              <a:buNone/>
              <a:defRPr sz="900"/>
            </a:lvl7pPr>
            <a:lvl8pPr marL="0" indent="0">
              <a:spcBef>
                <a:spcPts val="600"/>
              </a:spcBef>
              <a:buNone/>
              <a:defRPr sz="900"/>
            </a:lvl8pPr>
            <a:lvl9pPr marL="0" indent="0">
              <a:spcBef>
                <a:spcPts val="600"/>
              </a:spcBef>
              <a:buNone/>
              <a:defRPr sz="900"/>
            </a:lvl9pPr>
          </a:lstStyle>
          <a:p>
            <a:pPr lvl="0" algn="l" eaLnBrk="1" hangingPunct="1">
              <a:spcBef>
                <a:spcPct val="50000"/>
              </a:spcBef>
              <a:buClrTx/>
            </a:pPr>
            <a:r>
              <a:rPr lang="de-DE" sz="900" b="1" dirty="0" smtClean="0">
                <a:cs typeface="Arial" charset="0"/>
              </a:rPr>
              <a:t>Insert </a:t>
            </a:r>
            <a:r>
              <a:rPr lang="de-DE" sz="900" b="1" dirty="0" err="1" smtClean="0">
                <a:cs typeface="Arial" charset="0"/>
              </a:rPr>
              <a:t>text</a:t>
            </a:r>
            <a:r>
              <a:rPr lang="de-DE" sz="900" b="1" dirty="0" smtClean="0">
                <a:cs typeface="Arial" charset="0"/>
              </a:rPr>
              <a:t> </a:t>
            </a:r>
            <a:r>
              <a:rPr lang="de-DE" sz="900" b="1" dirty="0" err="1" smtClean="0">
                <a:cs typeface="Arial" charset="0"/>
              </a:rPr>
              <a:t>here</a:t>
            </a:r>
            <a:endParaRPr lang="de-DE" sz="900" b="1" dirty="0">
              <a:cs typeface="Arial" charset="0"/>
            </a:endParaRPr>
          </a:p>
        </p:txBody>
      </p:sp>
      <p:sp>
        <p:nvSpPr>
          <p:cNvPr id="70" name="Inhaltsplatzhalter 15"/>
          <p:cNvSpPr>
            <a:spLocks noGrp="1"/>
          </p:cNvSpPr>
          <p:nvPr>
            <p:ph sz="quarter" idx="55" hasCustomPrompt="1"/>
          </p:nvPr>
        </p:nvSpPr>
        <p:spPr>
          <a:xfrm>
            <a:off x="705322" y="4364905"/>
            <a:ext cx="1872110" cy="1152872"/>
          </a:xfrm>
        </p:spPr>
        <p:txBody>
          <a:bodyPr anchor="ctr"/>
          <a:lstStyle>
            <a:lvl1pPr marL="0" indent="0" algn="ctr">
              <a:buFont typeface="Arial" pitchFamily="34" charset="0"/>
              <a:buNone/>
              <a:defRPr b="0" baseline="0">
                <a:solidFill>
                  <a:schemeClr val="bg2"/>
                </a:solidFill>
              </a:defRPr>
            </a:lvl1pPr>
            <a:lvl2pPr marL="0" indent="0" algn="ctr">
              <a:buFont typeface="Arial" pitchFamily="34" charset="0"/>
              <a:buNone/>
              <a:defRPr b="0">
                <a:solidFill>
                  <a:schemeClr val="bg2"/>
                </a:solidFill>
              </a:defRPr>
            </a:lvl2pPr>
            <a:lvl3pPr marL="0" indent="0" algn="ctr">
              <a:buNone/>
              <a:defRPr b="0">
                <a:solidFill>
                  <a:schemeClr val="bg2"/>
                </a:solidFill>
              </a:defRPr>
            </a:lvl3pPr>
            <a:lvl4pPr marL="0" indent="0" algn="ctr">
              <a:buNone/>
              <a:defRPr b="0">
                <a:solidFill>
                  <a:schemeClr val="bg2"/>
                </a:solidFill>
              </a:defRPr>
            </a:lvl4pPr>
            <a:lvl5pPr marL="0" indent="0" algn="ctr">
              <a:buNone/>
              <a:defRPr b="0">
                <a:solidFill>
                  <a:schemeClr val="bg2"/>
                </a:solidFill>
              </a:defRPr>
            </a:lvl5pPr>
            <a:lvl6pPr marL="0" indent="0" algn="ctr">
              <a:buNone/>
              <a:defRPr b="0">
                <a:solidFill>
                  <a:schemeClr val="bg2"/>
                </a:solidFill>
              </a:defRPr>
            </a:lvl6pPr>
            <a:lvl7pPr marL="0" indent="0" algn="ctr">
              <a:buNone/>
              <a:defRPr b="0">
                <a:solidFill>
                  <a:schemeClr val="bg2"/>
                </a:solidFill>
              </a:defRPr>
            </a:lvl7pPr>
            <a:lvl8pPr marL="0" indent="0" algn="ctr">
              <a:buNone/>
              <a:defRPr b="0">
                <a:solidFill>
                  <a:schemeClr val="bg2"/>
                </a:solidFill>
              </a:defRPr>
            </a:lvl8pPr>
            <a:lvl9pPr marL="0" indent="0" algn="ctr">
              <a:buNone/>
              <a:defRPr b="0">
                <a:solidFill>
                  <a:schemeClr val="bg2"/>
                </a:solidFill>
              </a:defRPr>
            </a:lvl9pPr>
          </a:lstStyle>
          <a:p>
            <a:pPr lvl="0"/>
            <a:r>
              <a:rPr lang="en-US" smtClean="0"/>
              <a:t> </a:t>
            </a:r>
            <a:endParaRPr lang="de-DE" dirty="0"/>
          </a:p>
        </p:txBody>
      </p:sp>
      <p:sp>
        <p:nvSpPr>
          <p:cNvPr id="71" name="Textplatzhalter 17"/>
          <p:cNvSpPr>
            <a:spLocks noGrp="1"/>
          </p:cNvSpPr>
          <p:nvPr>
            <p:ph type="body" sz="quarter" idx="56" hasCustomPrompt="1"/>
          </p:nvPr>
        </p:nvSpPr>
        <p:spPr>
          <a:xfrm>
            <a:off x="705545" y="5589041"/>
            <a:ext cx="1871663" cy="14400"/>
          </a:xfrm>
          <a:blipFill dpi="0" rotWithShape="1">
            <a:blip r:embed="rId2"/>
            <a:srcRect/>
            <a:stretch>
              <a:fillRect/>
            </a:stretch>
          </a:blipFill>
        </p:spPr>
        <p:txBody>
          <a:bodyPr anchor="ctr"/>
          <a:lstStyle>
            <a:lvl1pPr marL="1588" indent="0" algn="ctr">
              <a:spcBef>
                <a:spcPts val="0"/>
              </a:spcBef>
              <a:buFont typeface="Arial" pitchFamily="34" charset="0"/>
              <a:buNone/>
              <a:defRPr sz="100" b="0"/>
            </a:lvl1pPr>
            <a:lvl2pPr marL="1588" indent="0" algn="ctr">
              <a:spcBef>
                <a:spcPts val="0"/>
              </a:spcBef>
              <a:buFont typeface="Arial" pitchFamily="34" charset="0"/>
              <a:buNone/>
              <a:defRPr sz="100" b="0"/>
            </a:lvl2pPr>
            <a:lvl3pPr marL="1588" indent="0" algn="ctr">
              <a:spcBef>
                <a:spcPts val="0"/>
              </a:spcBef>
              <a:buNone/>
              <a:defRPr sz="100" b="0"/>
            </a:lvl3pPr>
            <a:lvl4pPr marL="1588" indent="0" algn="ctr">
              <a:spcBef>
                <a:spcPts val="0"/>
              </a:spcBef>
              <a:buNone/>
              <a:defRPr sz="100" b="0"/>
            </a:lvl4pPr>
            <a:lvl5pPr marL="1588" indent="0" algn="ctr">
              <a:spcBef>
                <a:spcPts val="0"/>
              </a:spcBef>
              <a:buNone/>
              <a:defRPr sz="100" b="0"/>
            </a:lvl5pPr>
            <a:lvl6pPr marL="1588" indent="0" algn="ctr">
              <a:spcBef>
                <a:spcPts val="0"/>
              </a:spcBef>
              <a:buNone/>
              <a:defRPr sz="100" b="0"/>
            </a:lvl6pPr>
            <a:lvl7pPr marL="1588" indent="0" algn="ctr">
              <a:spcBef>
                <a:spcPts val="0"/>
              </a:spcBef>
              <a:buNone/>
              <a:defRPr sz="100" b="0"/>
            </a:lvl7pPr>
            <a:lvl8pPr marL="1588" indent="0" algn="ctr">
              <a:spcBef>
                <a:spcPts val="0"/>
              </a:spcBef>
              <a:buNone/>
              <a:defRPr sz="100" b="0"/>
            </a:lvl8pPr>
            <a:lvl9pPr marL="1588" indent="0" algn="ctr">
              <a:spcBef>
                <a:spcPts val="0"/>
              </a:spcBef>
              <a:buNone/>
              <a:defRPr sz="100" b="0"/>
            </a:lvl9pPr>
          </a:lstStyle>
          <a:p>
            <a:pPr lvl="0"/>
            <a:r>
              <a:rPr lang="en-US" smtClean="0"/>
              <a:t> </a:t>
            </a:r>
            <a:endParaRPr lang="de-DE" dirty="0"/>
          </a:p>
        </p:txBody>
      </p:sp>
      <p:sp>
        <p:nvSpPr>
          <p:cNvPr id="72" name="Textplatzhalter 6"/>
          <p:cNvSpPr>
            <a:spLocks noGrp="1"/>
          </p:cNvSpPr>
          <p:nvPr>
            <p:ph type="body" sz="quarter" idx="57" hasCustomPrompt="1"/>
          </p:nvPr>
        </p:nvSpPr>
        <p:spPr>
          <a:xfrm>
            <a:off x="2935982" y="4292897"/>
            <a:ext cx="2017713" cy="1295400"/>
          </a:xfrm>
          <a:solidFill>
            <a:schemeClr val="bg1"/>
          </a:solidFill>
        </p:spPr>
        <p:txBody>
          <a:bodyPr anchor="ctr"/>
          <a:lstStyle>
            <a:lvl1pPr marL="1588" indent="0" algn="ctr">
              <a:spcBef>
                <a:spcPts val="0"/>
              </a:spcBef>
              <a:buFont typeface="Arial" pitchFamily="34" charset="0"/>
              <a:buNone/>
              <a:defRPr sz="100">
                <a:solidFill>
                  <a:schemeClr val="bg1"/>
                </a:solidFill>
              </a:defRPr>
            </a:lvl1pPr>
            <a:lvl2pPr marL="1588" indent="0" algn="ctr">
              <a:spcBef>
                <a:spcPts val="0"/>
              </a:spcBef>
              <a:buFont typeface="Arial" pitchFamily="34" charset="0"/>
              <a:buNone/>
              <a:defRPr sz="100">
                <a:solidFill>
                  <a:schemeClr val="bg1"/>
                </a:solidFill>
              </a:defRPr>
            </a:lvl2pPr>
            <a:lvl3pPr marL="1588" indent="0" algn="ctr">
              <a:spcBef>
                <a:spcPts val="0"/>
              </a:spcBef>
              <a:buNone/>
              <a:defRPr sz="100">
                <a:solidFill>
                  <a:schemeClr val="bg1"/>
                </a:solidFill>
              </a:defRPr>
            </a:lvl3pPr>
            <a:lvl4pPr marL="1588" indent="0" algn="ctr">
              <a:spcBef>
                <a:spcPts val="0"/>
              </a:spcBef>
              <a:buNone/>
              <a:defRPr sz="100">
                <a:solidFill>
                  <a:schemeClr val="bg1"/>
                </a:solidFill>
              </a:defRPr>
            </a:lvl4pPr>
            <a:lvl5pPr marL="1588" indent="0" algn="ctr">
              <a:spcBef>
                <a:spcPts val="0"/>
              </a:spcBef>
              <a:buNone/>
              <a:defRPr sz="100">
                <a:solidFill>
                  <a:schemeClr val="bg1"/>
                </a:solidFill>
              </a:defRPr>
            </a:lvl5pPr>
            <a:lvl6pPr marL="1588" indent="0" algn="ctr">
              <a:spcBef>
                <a:spcPts val="0"/>
              </a:spcBef>
              <a:buNone/>
              <a:defRPr sz="100">
                <a:solidFill>
                  <a:schemeClr val="bg1"/>
                </a:solidFill>
              </a:defRPr>
            </a:lvl6pPr>
            <a:lvl7pPr marL="1588" indent="0" algn="ctr">
              <a:spcBef>
                <a:spcPts val="0"/>
              </a:spcBef>
              <a:buNone/>
              <a:defRPr sz="100">
                <a:solidFill>
                  <a:schemeClr val="bg1"/>
                </a:solidFill>
              </a:defRPr>
            </a:lvl7pPr>
            <a:lvl8pPr marL="1588" indent="0" algn="ctr">
              <a:spcBef>
                <a:spcPts val="0"/>
              </a:spcBef>
              <a:buNone/>
              <a:defRPr sz="100">
                <a:solidFill>
                  <a:schemeClr val="bg1"/>
                </a:solidFill>
              </a:defRPr>
            </a:lvl8pPr>
            <a:lvl9pPr marL="1588" indent="0" algn="ctr">
              <a:spcBef>
                <a:spcPts val="0"/>
              </a:spcBef>
              <a:buNone/>
              <a:defRPr sz="100">
                <a:solidFill>
                  <a:schemeClr val="bg1"/>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73" name="Text Placeholder 23"/>
          <p:cNvSpPr>
            <a:spLocks noGrp="1"/>
          </p:cNvSpPr>
          <p:nvPr>
            <p:ph type="body" sz="quarter" idx="58" hasCustomPrompt="1"/>
          </p:nvPr>
        </p:nvSpPr>
        <p:spPr bwMode="gray">
          <a:xfrm>
            <a:off x="2936677" y="5588297"/>
            <a:ext cx="2016919" cy="576263"/>
          </a:xfrm>
          <a:solidFill>
            <a:schemeClr val="bg1"/>
          </a:solidFill>
        </p:spPr>
        <p:txBody>
          <a:bodyPr lIns="72000" tIns="108000" rIns="72000" bIns="72000"/>
          <a:lstStyle>
            <a:lvl1pPr marL="0" indent="0" algn="l" eaLnBrk="1" hangingPunct="1">
              <a:spcBef>
                <a:spcPct val="50000"/>
              </a:spcBef>
              <a:buClrTx/>
              <a:buFont typeface="Arial" pitchFamily="34" charset="0"/>
              <a:buNone/>
              <a:defRPr sz="900"/>
            </a:lvl1pPr>
            <a:lvl2pPr marL="0" indent="0">
              <a:spcBef>
                <a:spcPts val="600"/>
              </a:spcBef>
              <a:buFont typeface="Arial" pitchFamily="34" charset="0"/>
              <a:buNone/>
              <a:defRPr sz="900"/>
            </a:lvl2pPr>
            <a:lvl3pPr marL="0" indent="0">
              <a:spcBef>
                <a:spcPts val="600"/>
              </a:spcBef>
              <a:buNone/>
              <a:defRPr sz="900"/>
            </a:lvl3pPr>
            <a:lvl4pPr marL="0" indent="0">
              <a:spcBef>
                <a:spcPts val="600"/>
              </a:spcBef>
              <a:buNone/>
              <a:defRPr sz="900"/>
            </a:lvl4pPr>
            <a:lvl5pPr marL="0" indent="0">
              <a:spcBef>
                <a:spcPts val="600"/>
              </a:spcBef>
              <a:buNone/>
              <a:defRPr sz="900"/>
            </a:lvl5pPr>
            <a:lvl6pPr marL="0" indent="0">
              <a:spcBef>
                <a:spcPts val="600"/>
              </a:spcBef>
              <a:buNone/>
              <a:defRPr sz="900"/>
            </a:lvl6pPr>
            <a:lvl7pPr marL="0" indent="0">
              <a:spcBef>
                <a:spcPts val="600"/>
              </a:spcBef>
              <a:buNone/>
              <a:defRPr sz="900"/>
            </a:lvl7pPr>
            <a:lvl8pPr marL="0" indent="0">
              <a:spcBef>
                <a:spcPts val="600"/>
              </a:spcBef>
              <a:buNone/>
              <a:defRPr sz="900"/>
            </a:lvl8pPr>
            <a:lvl9pPr marL="0" indent="0">
              <a:spcBef>
                <a:spcPts val="600"/>
              </a:spcBef>
              <a:buNone/>
              <a:defRPr sz="900"/>
            </a:lvl9pPr>
          </a:lstStyle>
          <a:p>
            <a:pPr lvl="0" algn="l" eaLnBrk="1" hangingPunct="1">
              <a:spcBef>
                <a:spcPct val="50000"/>
              </a:spcBef>
              <a:buClrTx/>
            </a:pPr>
            <a:r>
              <a:rPr lang="de-DE" sz="900" b="1" dirty="0" smtClean="0">
                <a:cs typeface="Arial" charset="0"/>
              </a:rPr>
              <a:t>Insert </a:t>
            </a:r>
            <a:r>
              <a:rPr lang="de-DE" sz="900" b="1" dirty="0" err="1" smtClean="0">
                <a:cs typeface="Arial" charset="0"/>
              </a:rPr>
              <a:t>text</a:t>
            </a:r>
            <a:r>
              <a:rPr lang="de-DE" sz="900" b="1" dirty="0" smtClean="0">
                <a:cs typeface="Arial" charset="0"/>
              </a:rPr>
              <a:t> </a:t>
            </a:r>
            <a:r>
              <a:rPr lang="de-DE" sz="900" b="1" dirty="0" err="1" smtClean="0">
                <a:cs typeface="Arial" charset="0"/>
              </a:rPr>
              <a:t>here</a:t>
            </a:r>
            <a:endParaRPr lang="de-DE" sz="900" b="1" dirty="0">
              <a:cs typeface="Arial" charset="0"/>
            </a:endParaRPr>
          </a:p>
        </p:txBody>
      </p:sp>
      <p:sp>
        <p:nvSpPr>
          <p:cNvPr id="74" name="Inhaltsplatzhalter 15"/>
          <p:cNvSpPr>
            <a:spLocks noGrp="1"/>
          </p:cNvSpPr>
          <p:nvPr>
            <p:ph sz="quarter" idx="59" hasCustomPrompt="1"/>
          </p:nvPr>
        </p:nvSpPr>
        <p:spPr>
          <a:xfrm>
            <a:off x="3008784" y="4364161"/>
            <a:ext cx="1872110" cy="1152872"/>
          </a:xfrm>
        </p:spPr>
        <p:txBody>
          <a:bodyPr anchor="ctr"/>
          <a:lstStyle>
            <a:lvl1pPr marL="0" indent="0" algn="ctr">
              <a:buFont typeface="Arial" pitchFamily="34" charset="0"/>
              <a:buNone/>
              <a:defRPr b="0" baseline="0">
                <a:solidFill>
                  <a:schemeClr val="bg2"/>
                </a:solidFill>
              </a:defRPr>
            </a:lvl1pPr>
            <a:lvl2pPr marL="0" indent="0" algn="ctr">
              <a:buFont typeface="Arial" pitchFamily="34" charset="0"/>
              <a:buNone/>
              <a:defRPr b="0">
                <a:solidFill>
                  <a:schemeClr val="bg2"/>
                </a:solidFill>
              </a:defRPr>
            </a:lvl2pPr>
            <a:lvl3pPr marL="0" indent="0" algn="ctr">
              <a:buNone/>
              <a:defRPr b="0">
                <a:solidFill>
                  <a:schemeClr val="bg2"/>
                </a:solidFill>
              </a:defRPr>
            </a:lvl3pPr>
            <a:lvl4pPr marL="0" indent="0" algn="ctr">
              <a:buNone/>
              <a:defRPr b="0">
                <a:solidFill>
                  <a:schemeClr val="bg2"/>
                </a:solidFill>
              </a:defRPr>
            </a:lvl4pPr>
            <a:lvl5pPr marL="0" indent="0" algn="ctr">
              <a:buNone/>
              <a:defRPr b="0">
                <a:solidFill>
                  <a:schemeClr val="bg2"/>
                </a:solidFill>
              </a:defRPr>
            </a:lvl5pPr>
            <a:lvl6pPr marL="0" indent="0" algn="ctr">
              <a:buNone/>
              <a:defRPr b="0">
                <a:solidFill>
                  <a:schemeClr val="bg2"/>
                </a:solidFill>
              </a:defRPr>
            </a:lvl6pPr>
            <a:lvl7pPr marL="0" indent="0" algn="ctr">
              <a:buNone/>
              <a:defRPr b="0">
                <a:solidFill>
                  <a:schemeClr val="bg2"/>
                </a:solidFill>
              </a:defRPr>
            </a:lvl7pPr>
            <a:lvl8pPr marL="0" indent="0" algn="ctr">
              <a:buNone/>
              <a:defRPr b="0">
                <a:solidFill>
                  <a:schemeClr val="bg2"/>
                </a:solidFill>
              </a:defRPr>
            </a:lvl8pPr>
            <a:lvl9pPr marL="0" indent="0" algn="ctr">
              <a:buNone/>
              <a:defRPr b="0">
                <a:solidFill>
                  <a:schemeClr val="bg2"/>
                </a:solidFill>
              </a:defRPr>
            </a:lvl9pPr>
          </a:lstStyle>
          <a:p>
            <a:pPr lvl="0"/>
            <a:r>
              <a:rPr lang="en-US" smtClean="0"/>
              <a:t> </a:t>
            </a:r>
            <a:endParaRPr lang="de-DE" dirty="0"/>
          </a:p>
        </p:txBody>
      </p:sp>
      <p:sp>
        <p:nvSpPr>
          <p:cNvPr id="75" name="Textplatzhalter 17"/>
          <p:cNvSpPr>
            <a:spLocks noGrp="1"/>
          </p:cNvSpPr>
          <p:nvPr>
            <p:ph type="body" sz="quarter" idx="60" hasCustomPrompt="1"/>
          </p:nvPr>
        </p:nvSpPr>
        <p:spPr>
          <a:xfrm>
            <a:off x="3009007" y="5588297"/>
            <a:ext cx="1871663" cy="14400"/>
          </a:xfrm>
          <a:blipFill dpi="0" rotWithShape="1">
            <a:blip r:embed="rId2"/>
            <a:srcRect/>
            <a:stretch>
              <a:fillRect/>
            </a:stretch>
          </a:blipFill>
        </p:spPr>
        <p:txBody>
          <a:bodyPr anchor="ctr"/>
          <a:lstStyle>
            <a:lvl1pPr marL="1588" indent="0" algn="ctr">
              <a:spcBef>
                <a:spcPts val="0"/>
              </a:spcBef>
              <a:buFont typeface="Arial" pitchFamily="34" charset="0"/>
              <a:buNone/>
              <a:defRPr sz="100" b="0"/>
            </a:lvl1pPr>
            <a:lvl2pPr marL="1588" indent="0" algn="ctr">
              <a:spcBef>
                <a:spcPts val="0"/>
              </a:spcBef>
              <a:buFont typeface="Arial" pitchFamily="34" charset="0"/>
              <a:buNone/>
              <a:defRPr sz="100" b="0"/>
            </a:lvl2pPr>
            <a:lvl3pPr marL="1588" indent="0" algn="ctr">
              <a:spcBef>
                <a:spcPts val="0"/>
              </a:spcBef>
              <a:buNone/>
              <a:defRPr sz="100" b="0"/>
            </a:lvl3pPr>
            <a:lvl4pPr marL="1588" indent="0" algn="ctr">
              <a:spcBef>
                <a:spcPts val="0"/>
              </a:spcBef>
              <a:buNone/>
              <a:defRPr sz="100" b="0"/>
            </a:lvl4pPr>
            <a:lvl5pPr marL="1588" indent="0" algn="ctr">
              <a:spcBef>
                <a:spcPts val="0"/>
              </a:spcBef>
              <a:buNone/>
              <a:defRPr sz="100" b="0"/>
            </a:lvl5pPr>
            <a:lvl6pPr marL="1588" indent="0" algn="ctr">
              <a:spcBef>
                <a:spcPts val="0"/>
              </a:spcBef>
              <a:buNone/>
              <a:defRPr sz="100" b="0"/>
            </a:lvl6pPr>
            <a:lvl7pPr marL="1588" indent="0" algn="ctr">
              <a:spcBef>
                <a:spcPts val="0"/>
              </a:spcBef>
              <a:buNone/>
              <a:defRPr sz="100" b="0"/>
            </a:lvl7pPr>
            <a:lvl8pPr marL="1588" indent="0" algn="ctr">
              <a:spcBef>
                <a:spcPts val="0"/>
              </a:spcBef>
              <a:buNone/>
              <a:defRPr sz="100" b="0"/>
            </a:lvl8pPr>
            <a:lvl9pPr marL="1588" indent="0" algn="ctr">
              <a:spcBef>
                <a:spcPts val="0"/>
              </a:spcBef>
              <a:buNone/>
              <a:defRPr sz="100" b="0"/>
            </a:lvl9pPr>
          </a:lstStyle>
          <a:p>
            <a:pPr lvl="0"/>
            <a:r>
              <a:rPr lang="en-US" smtClean="0"/>
              <a:t> </a:t>
            </a:r>
            <a:endParaRPr lang="de-DE" dirty="0"/>
          </a:p>
        </p:txBody>
      </p:sp>
      <p:sp>
        <p:nvSpPr>
          <p:cNvPr id="76" name="Textplatzhalter 6"/>
          <p:cNvSpPr>
            <a:spLocks noGrp="1"/>
          </p:cNvSpPr>
          <p:nvPr>
            <p:ph type="body" sz="quarter" idx="61" hasCustomPrompt="1"/>
          </p:nvPr>
        </p:nvSpPr>
        <p:spPr>
          <a:xfrm>
            <a:off x="5239444" y="4292153"/>
            <a:ext cx="2017713" cy="1295400"/>
          </a:xfrm>
          <a:solidFill>
            <a:schemeClr val="bg1"/>
          </a:solidFill>
        </p:spPr>
        <p:txBody>
          <a:bodyPr anchor="ctr"/>
          <a:lstStyle>
            <a:lvl1pPr marL="1588" indent="0" algn="ctr">
              <a:spcBef>
                <a:spcPts val="0"/>
              </a:spcBef>
              <a:buFont typeface="Arial" pitchFamily="34" charset="0"/>
              <a:buNone/>
              <a:defRPr sz="100">
                <a:solidFill>
                  <a:schemeClr val="bg1"/>
                </a:solidFill>
              </a:defRPr>
            </a:lvl1pPr>
            <a:lvl2pPr marL="1588" indent="0" algn="ctr">
              <a:spcBef>
                <a:spcPts val="0"/>
              </a:spcBef>
              <a:buFont typeface="Arial" pitchFamily="34" charset="0"/>
              <a:buNone/>
              <a:defRPr sz="100">
                <a:solidFill>
                  <a:schemeClr val="bg1"/>
                </a:solidFill>
              </a:defRPr>
            </a:lvl2pPr>
            <a:lvl3pPr marL="1588" indent="0" algn="ctr">
              <a:spcBef>
                <a:spcPts val="0"/>
              </a:spcBef>
              <a:buNone/>
              <a:defRPr sz="100">
                <a:solidFill>
                  <a:schemeClr val="bg1"/>
                </a:solidFill>
              </a:defRPr>
            </a:lvl3pPr>
            <a:lvl4pPr marL="1588" indent="0" algn="ctr">
              <a:spcBef>
                <a:spcPts val="0"/>
              </a:spcBef>
              <a:buNone/>
              <a:defRPr sz="100">
                <a:solidFill>
                  <a:schemeClr val="bg1"/>
                </a:solidFill>
              </a:defRPr>
            </a:lvl4pPr>
            <a:lvl5pPr marL="1588" indent="0" algn="ctr">
              <a:spcBef>
                <a:spcPts val="0"/>
              </a:spcBef>
              <a:buNone/>
              <a:defRPr sz="100">
                <a:solidFill>
                  <a:schemeClr val="bg1"/>
                </a:solidFill>
              </a:defRPr>
            </a:lvl5pPr>
            <a:lvl6pPr marL="1588" indent="0" algn="ctr">
              <a:spcBef>
                <a:spcPts val="0"/>
              </a:spcBef>
              <a:buNone/>
              <a:defRPr sz="100">
                <a:solidFill>
                  <a:schemeClr val="bg1"/>
                </a:solidFill>
              </a:defRPr>
            </a:lvl6pPr>
            <a:lvl7pPr marL="1588" indent="0" algn="ctr">
              <a:spcBef>
                <a:spcPts val="0"/>
              </a:spcBef>
              <a:buNone/>
              <a:defRPr sz="100">
                <a:solidFill>
                  <a:schemeClr val="bg1"/>
                </a:solidFill>
              </a:defRPr>
            </a:lvl7pPr>
            <a:lvl8pPr marL="1588" indent="0" algn="ctr">
              <a:spcBef>
                <a:spcPts val="0"/>
              </a:spcBef>
              <a:buNone/>
              <a:defRPr sz="100">
                <a:solidFill>
                  <a:schemeClr val="bg1"/>
                </a:solidFill>
              </a:defRPr>
            </a:lvl8pPr>
            <a:lvl9pPr marL="1588" indent="0" algn="ctr">
              <a:spcBef>
                <a:spcPts val="0"/>
              </a:spcBef>
              <a:buNone/>
              <a:defRPr sz="100">
                <a:solidFill>
                  <a:schemeClr val="bg1"/>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77" name="Text Placeholder 23"/>
          <p:cNvSpPr>
            <a:spLocks noGrp="1"/>
          </p:cNvSpPr>
          <p:nvPr>
            <p:ph type="body" sz="quarter" idx="62" hasCustomPrompt="1"/>
          </p:nvPr>
        </p:nvSpPr>
        <p:spPr bwMode="gray">
          <a:xfrm>
            <a:off x="5240139" y="5587553"/>
            <a:ext cx="2016919" cy="576263"/>
          </a:xfrm>
          <a:solidFill>
            <a:schemeClr val="bg1"/>
          </a:solidFill>
        </p:spPr>
        <p:txBody>
          <a:bodyPr lIns="72000" tIns="108000" rIns="72000" bIns="72000"/>
          <a:lstStyle>
            <a:lvl1pPr marL="0" indent="0" algn="l" eaLnBrk="1" hangingPunct="1">
              <a:spcBef>
                <a:spcPct val="50000"/>
              </a:spcBef>
              <a:buClrTx/>
              <a:buFont typeface="Arial" pitchFamily="34" charset="0"/>
              <a:buNone/>
              <a:defRPr sz="900"/>
            </a:lvl1pPr>
            <a:lvl2pPr marL="0" indent="0">
              <a:spcBef>
                <a:spcPts val="600"/>
              </a:spcBef>
              <a:buFont typeface="Arial" pitchFamily="34" charset="0"/>
              <a:buNone/>
              <a:defRPr sz="900"/>
            </a:lvl2pPr>
            <a:lvl3pPr marL="0" indent="0">
              <a:spcBef>
                <a:spcPts val="600"/>
              </a:spcBef>
              <a:buNone/>
              <a:defRPr sz="900"/>
            </a:lvl3pPr>
            <a:lvl4pPr marL="0" indent="0">
              <a:spcBef>
                <a:spcPts val="600"/>
              </a:spcBef>
              <a:buNone/>
              <a:defRPr sz="900"/>
            </a:lvl4pPr>
            <a:lvl5pPr marL="0" indent="0">
              <a:spcBef>
                <a:spcPts val="600"/>
              </a:spcBef>
              <a:buNone/>
              <a:defRPr sz="900"/>
            </a:lvl5pPr>
            <a:lvl6pPr marL="0" indent="0">
              <a:spcBef>
                <a:spcPts val="600"/>
              </a:spcBef>
              <a:buNone/>
              <a:defRPr sz="900"/>
            </a:lvl6pPr>
            <a:lvl7pPr marL="0" indent="0">
              <a:spcBef>
                <a:spcPts val="600"/>
              </a:spcBef>
              <a:buNone/>
              <a:defRPr sz="900"/>
            </a:lvl7pPr>
            <a:lvl8pPr marL="0" indent="0">
              <a:spcBef>
                <a:spcPts val="600"/>
              </a:spcBef>
              <a:buNone/>
              <a:defRPr sz="900"/>
            </a:lvl8pPr>
            <a:lvl9pPr marL="0" indent="0">
              <a:spcBef>
                <a:spcPts val="600"/>
              </a:spcBef>
              <a:buNone/>
              <a:defRPr sz="900"/>
            </a:lvl9pPr>
          </a:lstStyle>
          <a:p>
            <a:pPr lvl="0" algn="l" eaLnBrk="1" hangingPunct="1">
              <a:spcBef>
                <a:spcPct val="50000"/>
              </a:spcBef>
              <a:buClrTx/>
            </a:pPr>
            <a:r>
              <a:rPr lang="de-DE" sz="900" b="1" dirty="0" smtClean="0">
                <a:cs typeface="Arial" charset="0"/>
              </a:rPr>
              <a:t>Insert </a:t>
            </a:r>
            <a:r>
              <a:rPr lang="de-DE" sz="900" b="1" dirty="0" err="1" smtClean="0">
                <a:cs typeface="Arial" charset="0"/>
              </a:rPr>
              <a:t>text</a:t>
            </a:r>
            <a:r>
              <a:rPr lang="de-DE" sz="900" b="1" dirty="0" smtClean="0">
                <a:cs typeface="Arial" charset="0"/>
              </a:rPr>
              <a:t> </a:t>
            </a:r>
            <a:r>
              <a:rPr lang="de-DE" sz="900" b="1" dirty="0" err="1" smtClean="0">
                <a:cs typeface="Arial" charset="0"/>
              </a:rPr>
              <a:t>here</a:t>
            </a:r>
            <a:endParaRPr lang="de-DE" sz="900" b="1" dirty="0">
              <a:cs typeface="Arial" charset="0"/>
            </a:endParaRPr>
          </a:p>
        </p:txBody>
      </p:sp>
      <p:sp>
        <p:nvSpPr>
          <p:cNvPr id="78" name="Inhaltsplatzhalter 15"/>
          <p:cNvSpPr>
            <a:spLocks noGrp="1"/>
          </p:cNvSpPr>
          <p:nvPr>
            <p:ph sz="quarter" idx="63" hasCustomPrompt="1"/>
          </p:nvPr>
        </p:nvSpPr>
        <p:spPr>
          <a:xfrm>
            <a:off x="5312246" y="4363417"/>
            <a:ext cx="1872110" cy="1152872"/>
          </a:xfrm>
        </p:spPr>
        <p:txBody>
          <a:bodyPr anchor="ctr"/>
          <a:lstStyle>
            <a:lvl1pPr marL="0" indent="0" algn="ctr">
              <a:buFont typeface="Arial" pitchFamily="34" charset="0"/>
              <a:buNone/>
              <a:defRPr b="0" baseline="0">
                <a:solidFill>
                  <a:schemeClr val="bg2"/>
                </a:solidFill>
              </a:defRPr>
            </a:lvl1pPr>
            <a:lvl2pPr marL="0" indent="0" algn="ctr">
              <a:buFont typeface="Arial" pitchFamily="34" charset="0"/>
              <a:buNone/>
              <a:defRPr b="0">
                <a:solidFill>
                  <a:schemeClr val="bg2"/>
                </a:solidFill>
              </a:defRPr>
            </a:lvl2pPr>
            <a:lvl3pPr marL="0" indent="0" algn="ctr">
              <a:buNone/>
              <a:defRPr b="0">
                <a:solidFill>
                  <a:schemeClr val="bg2"/>
                </a:solidFill>
              </a:defRPr>
            </a:lvl3pPr>
            <a:lvl4pPr marL="0" indent="0" algn="ctr">
              <a:buNone/>
              <a:defRPr b="0">
                <a:solidFill>
                  <a:schemeClr val="bg2"/>
                </a:solidFill>
              </a:defRPr>
            </a:lvl4pPr>
            <a:lvl5pPr marL="0" indent="0" algn="ctr">
              <a:buNone/>
              <a:defRPr b="0">
                <a:solidFill>
                  <a:schemeClr val="bg2"/>
                </a:solidFill>
              </a:defRPr>
            </a:lvl5pPr>
            <a:lvl6pPr marL="0" indent="0" algn="ctr">
              <a:buNone/>
              <a:defRPr b="0">
                <a:solidFill>
                  <a:schemeClr val="bg2"/>
                </a:solidFill>
              </a:defRPr>
            </a:lvl6pPr>
            <a:lvl7pPr marL="0" indent="0" algn="ctr">
              <a:buNone/>
              <a:defRPr b="0">
                <a:solidFill>
                  <a:schemeClr val="bg2"/>
                </a:solidFill>
              </a:defRPr>
            </a:lvl7pPr>
            <a:lvl8pPr marL="0" indent="0" algn="ctr">
              <a:buNone/>
              <a:defRPr b="0">
                <a:solidFill>
                  <a:schemeClr val="bg2"/>
                </a:solidFill>
              </a:defRPr>
            </a:lvl8pPr>
            <a:lvl9pPr marL="0" indent="0" algn="ctr">
              <a:buNone/>
              <a:defRPr b="0">
                <a:solidFill>
                  <a:schemeClr val="bg2"/>
                </a:solidFill>
              </a:defRPr>
            </a:lvl9pPr>
          </a:lstStyle>
          <a:p>
            <a:pPr lvl="0"/>
            <a:r>
              <a:rPr lang="en-US" smtClean="0"/>
              <a:t> </a:t>
            </a:r>
            <a:endParaRPr lang="de-DE" dirty="0"/>
          </a:p>
        </p:txBody>
      </p:sp>
      <p:sp>
        <p:nvSpPr>
          <p:cNvPr id="79" name="Textplatzhalter 17"/>
          <p:cNvSpPr>
            <a:spLocks noGrp="1"/>
          </p:cNvSpPr>
          <p:nvPr>
            <p:ph type="body" sz="quarter" idx="64" hasCustomPrompt="1"/>
          </p:nvPr>
        </p:nvSpPr>
        <p:spPr>
          <a:xfrm>
            <a:off x="5312469" y="5587553"/>
            <a:ext cx="1871663" cy="14400"/>
          </a:xfrm>
          <a:blipFill dpi="0" rotWithShape="1">
            <a:blip r:embed="rId2"/>
            <a:srcRect/>
            <a:stretch>
              <a:fillRect/>
            </a:stretch>
          </a:blipFill>
        </p:spPr>
        <p:txBody>
          <a:bodyPr anchor="ctr"/>
          <a:lstStyle>
            <a:lvl1pPr marL="1588" indent="0" algn="ctr">
              <a:spcBef>
                <a:spcPts val="0"/>
              </a:spcBef>
              <a:buFont typeface="Arial" pitchFamily="34" charset="0"/>
              <a:buNone/>
              <a:defRPr sz="100" b="0"/>
            </a:lvl1pPr>
            <a:lvl2pPr marL="1588" indent="0" algn="ctr">
              <a:spcBef>
                <a:spcPts val="0"/>
              </a:spcBef>
              <a:buFont typeface="Arial" pitchFamily="34" charset="0"/>
              <a:buNone/>
              <a:defRPr sz="100" b="0"/>
            </a:lvl2pPr>
            <a:lvl3pPr marL="1588" indent="0" algn="ctr">
              <a:spcBef>
                <a:spcPts val="0"/>
              </a:spcBef>
              <a:buNone/>
              <a:defRPr sz="100" b="0"/>
            </a:lvl3pPr>
            <a:lvl4pPr marL="1588" indent="0" algn="ctr">
              <a:spcBef>
                <a:spcPts val="0"/>
              </a:spcBef>
              <a:buNone/>
              <a:defRPr sz="100" b="0"/>
            </a:lvl4pPr>
            <a:lvl5pPr marL="1588" indent="0" algn="ctr">
              <a:spcBef>
                <a:spcPts val="0"/>
              </a:spcBef>
              <a:buNone/>
              <a:defRPr sz="100" b="0"/>
            </a:lvl5pPr>
            <a:lvl6pPr marL="1588" indent="0" algn="ctr">
              <a:spcBef>
                <a:spcPts val="0"/>
              </a:spcBef>
              <a:buNone/>
              <a:defRPr sz="100" b="0"/>
            </a:lvl6pPr>
            <a:lvl7pPr marL="1588" indent="0" algn="ctr">
              <a:spcBef>
                <a:spcPts val="0"/>
              </a:spcBef>
              <a:buNone/>
              <a:defRPr sz="100" b="0"/>
            </a:lvl7pPr>
            <a:lvl8pPr marL="1588" indent="0" algn="ctr">
              <a:spcBef>
                <a:spcPts val="0"/>
              </a:spcBef>
              <a:buNone/>
              <a:defRPr sz="100" b="0"/>
            </a:lvl8pPr>
            <a:lvl9pPr marL="1588" indent="0" algn="ctr">
              <a:spcBef>
                <a:spcPts val="0"/>
              </a:spcBef>
              <a:buNone/>
              <a:defRPr sz="100" b="0"/>
            </a:lvl9pPr>
          </a:lstStyle>
          <a:p>
            <a:pPr lvl="0"/>
            <a:r>
              <a:rPr lang="en-US" smtClean="0"/>
              <a:t> </a:t>
            </a:r>
            <a:endParaRPr lang="de-DE" dirty="0"/>
          </a:p>
        </p:txBody>
      </p:sp>
      <p:sp>
        <p:nvSpPr>
          <p:cNvPr id="80" name="Textplatzhalter 6"/>
          <p:cNvSpPr>
            <a:spLocks noGrp="1"/>
          </p:cNvSpPr>
          <p:nvPr>
            <p:ph type="body" sz="quarter" idx="65" hasCustomPrompt="1"/>
          </p:nvPr>
        </p:nvSpPr>
        <p:spPr>
          <a:xfrm>
            <a:off x="7542906" y="4291409"/>
            <a:ext cx="2017713" cy="1295400"/>
          </a:xfrm>
          <a:solidFill>
            <a:schemeClr val="bg1"/>
          </a:solidFill>
        </p:spPr>
        <p:txBody>
          <a:bodyPr anchor="ctr"/>
          <a:lstStyle>
            <a:lvl1pPr marL="1588" indent="0" algn="ctr">
              <a:spcBef>
                <a:spcPts val="0"/>
              </a:spcBef>
              <a:buFont typeface="Arial" pitchFamily="34" charset="0"/>
              <a:buNone/>
              <a:defRPr sz="100">
                <a:solidFill>
                  <a:schemeClr val="bg1"/>
                </a:solidFill>
              </a:defRPr>
            </a:lvl1pPr>
            <a:lvl2pPr marL="1588" indent="0" algn="ctr">
              <a:spcBef>
                <a:spcPts val="0"/>
              </a:spcBef>
              <a:buFont typeface="Arial" pitchFamily="34" charset="0"/>
              <a:buNone/>
              <a:defRPr sz="100">
                <a:solidFill>
                  <a:schemeClr val="bg1"/>
                </a:solidFill>
              </a:defRPr>
            </a:lvl2pPr>
            <a:lvl3pPr marL="1588" indent="0" algn="ctr">
              <a:spcBef>
                <a:spcPts val="0"/>
              </a:spcBef>
              <a:buNone/>
              <a:defRPr sz="100">
                <a:solidFill>
                  <a:schemeClr val="bg1"/>
                </a:solidFill>
              </a:defRPr>
            </a:lvl3pPr>
            <a:lvl4pPr marL="1588" indent="0" algn="ctr">
              <a:spcBef>
                <a:spcPts val="0"/>
              </a:spcBef>
              <a:buNone/>
              <a:defRPr sz="100">
                <a:solidFill>
                  <a:schemeClr val="bg1"/>
                </a:solidFill>
              </a:defRPr>
            </a:lvl4pPr>
            <a:lvl5pPr marL="1588" indent="0" algn="ctr">
              <a:spcBef>
                <a:spcPts val="0"/>
              </a:spcBef>
              <a:buNone/>
              <a:defRPr sz="100">
                <a:solidFill>
                  <a:schemeClr val="bg1"/>
                </a:solidFill>
              </a:defRPr>
            </a:lvl5pPr>
            <a:lvl6pPr marL="1588" indent="0" algn="ctr">
              <a:spcBef>
                <a:spcPts val="0"/>
              </a:spcBef>
              <a:buNone/>
              <a:defRPr sz="100">
                <a:solidFill>
                  <a:schemeClr val="bg1"/>
                </a:solidFill>
              </a:defRPr>
            </a:lvl6pPr>
            <a:lvl7pPr marL="1588" indent="0" algn="ctr">
              <a:spcBef>
                <a:spcPts val="0"/>
              </a:spcBef>
              <a:buNone/>
              <a:defRPr sz="100">
                <a:solidFill>
                  <a:schemeClr val="bg1"/>
                </a:solidFill>
              </a:defRPr>
            </a:lvl7pPr>
            <a:lvl8pPr marL="1588" indent="0" algn="ctr">
              <a:spcBef>
                <a:spcPts val="0"/>
              </a:spcBef>
              <a:buNone/>
              <a:defRPr sz="100">
                <a:solidFill>
                  <a:schemeClr val="bg1"/>
                </a:solidFill>
              </a:defRPr>
            </a:lvl8pPr>
            <a:lvl9pPr marL="1588" indent="0" algn="ctr">
              <a:spcBef>
                <a:spcPts val="0"/>
              </a:spcBef>
              <a:buNone/>
              <a:defRPr sz="100">
                <a:solidFill>
                  <a:schemeClr val="bg1"/>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81" name="Text Placeholder 23"/>
          <p:cNvSpPr>
            <a:spLocks noGrp="1"/>
          </p:cNvSpPr>
          <p:nvPr>
            <p:ph type="body" sz="quarter" idx="66" hasCustomPrompt="1"/>
          </p:nvPr>
        </p:nvSpPr>
        <p:spPr bwMode="gray">
          <a:xfrm>
            <a:off x="7543601" y="5586809"/>
            <a:ext cx="2016919" cy="576263"/>
          </a:xfrm>
          <a:solidFill>
            <a:schemeClr val="bg1"/>
          </a:solidFill>
        </p:spPr>
        <p:txBody>
          <a:bodyPr lIns="72000" tIns="108000" rIns="72000" bIns="72000"/>
          <a:lstStyle>
            <a:lvl1pPr marL="0" indent="0" algn="l" eaLnBrk="1" hangingPunct="1">
              <a:spcBef>
                <a:spcPct val="50000"/>
              </a:spcBef>
              <a:buClrTx/>
              <a:buFont typeface="Arial" pitchFamily="34" charset="0"/>
              <a:buNone/>
              <a:defRPr sz="900"/>
            </a:lvl1pPr>
            <a:lvl2pPr marL="0" indent="0">
              <a:spcBef>
                <a:spcPts val="600"/>
              </a:spcBef>
              <a:buFont typeface="Arial" pitchFamily="34" charset="0"/>
              <a:buNone/>
              <a:defRPr sz="900"/>
            </a:lvl2pPr>
            <a:lvl3pPr marL="0" indent="0">
              <a:spcBef>
                <a:spcPts val="600"/>
              </a:spcBef>
              <a:buNone/>
              <a:defRPr sz="900"/>
            </a:lvl3pPr>
            <a:lvl4pPr marL="0" indent="0">
              <a:spcBef>
                <a:spcPts val="600"/>
              </a:spcBef>
              <a:buNone/>
              <a:defRPr sz="900"/>
            </a:lvl4pPr>
            <a:lvl5pPr marL="0" indent="0">
              <a:spcBef>
                <a:spcPts val="600"/>
              </a:spcBef>
              <a:buNone/>
              <a:defRPr sz="900"/>
            </a:lvl5pPr>
            <a:lvl6pPr marL="0" indent="0">
              <a:spcBef>
                <a:spcPts val="600"/>
              </a:spcBef>
              <a:buNone/>
              <a:defRPr sz="900"/>
            </a:lvl6pPr>
            <a:lvl7pPr marL="0" indent="0">
              <a:spcBef>
                <a:spcPts val="600"/>
              </a:spcBef>
              <a:buNone/>
              <a:defRPr sz="900"/>
            </a:lvl7pPr>
            <a:lvl8pPr marL="0" indent="0">
              <a:spcBef>
                <a:spcPts val="600"/>
              </a:spcBef>
              <a:buNone/>
              <a:defRPr sz="900"/>
            </a:lvl8pPr>
            <a:lvl9pPr marL="0" indent="0">
              <a:spcBef>
                <a:spcPts val="600"/>
              </a:spcBef>
              <a:buNone/>
              <a:defRPr sz="900"/>
            </a:lvl9pPr>
          </a:lstStyle>
          <a:p>
            <a:pPr lvl="0" algn="l" eaLnBrk="1" hangingPunct="1">
              <a:spcBef>
                <a:spcPct val="50000"/>
              </a:spcBef>
              <a:buClrTx/>
            </a:pPr>
            <a:r>
              <a:rPr lang="de-DE" sz="900" b="1" dirty="0" smtClean="0">
                <a:cs typeface="Arial" charset="0"/>
              </a:rPr>
              <a:t>Insert </a:t>
            </a:r>
            <a:r>
              <a:rPr lang="de-DE" sz="900" b="1" dirty="0" err="1" smtClean="0">
                <a:cs typeface="Arial" charset="0"/>
              </a:rPr>
              <a:t>text</a:t>
            </a:r>
            <a:r>
              <a:rPr lang="de-DE" sz="900" b="1" dirty="0" smtClean="0">
                <a:cs typeface="Arial" charset="0"/>
              </a:rPr>
              <a:t> </a:t>
            </a:r>
            <a:r>
              <a:rPr lang="de-DE" sz="900" b="1" dirty="0" err="1" smtClean="0">
                <a:cs typeface="Arial" charset="0"/>
              </a:rPr>
              <a:t>here</a:t>
            </a:r>
            <a:endParaRPr lang="de-DE" sz="900" b="1" dirty="0">
              <a:cs typeface="Arial" charset="0"/>
            </a:endParaRPr>
          </a:p>
        </p:txBody>
      </p:sp>
      <p:sp>
        <p:nvSpPr>
          <p:cNvPr id="82" name="Inhaltsplatzhalter 15"/>
          <p:cNvSpPr>
            <a:spLocks noGrp="1"/>
          </p:cNvSpPr>
          <p:nvPr>
            <p:ph sz="quarter" idx="67" hasCustomPrompt="1"/>
          </p:nvPr>
        </p:nvSpPr>
        <p:spPr>
          <a:xfrm>
            <a:off x="7615708" y="4362673"/>
            <a:ext cx="1872110" cy="1152872"/>
          </a:xfrm>
        </p:spPr>
        <p:txBody>
          <a:bodyPr anchor="ctr"/>
          <a:lstStyle>
            <a:lvl1pPr marL="0" indent="0" algn="ctr">
              <a:buFont typeface="Arial" pitchFamily="34" charset="0"/>
              <a:buNone/>
              <a:defRPr b="0" baseline="0">
                <a:solidFill>
                  <a:schemeClr val="bg2"/>
                </a:solidFill>
              </a:defRPr>
            </a:lvl1pPr>
            <a:lvl2pPr marL="0" indent="0" algn="ctr">
              <a:buFont typeface="Arial" pitchFamily="34" charset="0"/>
              <a:buNone/>
              <a:defRPr b="0">
                <a:solidFill>
                  <a:schemeClr val="bg2"/>
                </a:solidFill>
              </a:defRPr>
            </a:lvl2pPr>
            <a:lvl3pPr marL="0" indent="0" algn="ctr">
              <a:buNone/>
              <a:defRPr b="0">
                <a:solidFill>
                  <a:schemeClr val="bg2"/>
                </a:solidFill>
              </a:defRPr>
            </a:lvl3pPr>
            <a:lvl4pPr marL="0" indent="0" algn="ctr">
              <a:buNone/>
              <a:defRPr b="0">
                <a:solidFill>
                  <a:schemeClr val="bg2"/>
                </a:solidFill>
              </a:defRPr>
            </a:lvl4pPr>
            <a:lvl5pPr marL="0" indent="0" algn="ctr">
              <a:buNone/>
              <a:defRPr b="0">
                <a:solidFill>
                  <a:schemeClr val="bg2"/>
                </a:solidFill>
              </a:defRPr>
            </a:lvl5pPr>
            <a:lvl6pPr marL="0" indent="0" algn="ctr">
              <a:buNone/>
              <a:defRPr b="0">
                <a:solidFill>
                  <a:schemeClr val="bg2"/>
                </a:solidFill>
              </a:defRPr>
            </a:lvl6pPr>
            <a:lvl7pPr marL="0" indent="0" algn="ctr">
              <a:buNone/>
              <a:defRPr b="0">
                <a:solidFill>
                  <a:schemeClr val="bg2"/>
                </a:solidFill>
              </a:defRPr>
            </a:lvl7pPr>
            <a:lvl8pPr marL="0" indent="0" algn="ctr">
              <a:buNone/>
              <a:defRPr b="0">
                <a:solidFill>
                  <a:schemeClr val="bg2"/>
                </a:solidFill>
              </a:defRPr>
            </a:lvl8pPr>
            <a:lvl9pPr marL="0" indent="0" algn="ctr">
              <a:buNone/>
              <a:defRPr b="0">
                <a:solidFill>
                  <a:schemeClr val="bg2"/>
                </a:solidFill>
              </a:defRPr>
            </a:lvl9pPr>
          </a:lstStyle>
          <a:p>
            <a:pPr lvl="0"/>
            <a:r>
              <a:rPr lang="en-US" smtClean="0"/>
              <a:t> </a:t>
            </a:r>
            <a:endParaRPr lang="de-DE" dirty="0"/>
          </a:p>
        </p:txBody>
      </p:sp>
      <p:sp>
        <p:nvSpPr>
          <p:cNvPr id="83" name="Textplatzhalter 17"/>
          <p:cNvSpPr>
            <a:spLocks noGrp="1"/>
          </p:cNvSpPr>
          <p:nvPr>
            <p:ph type="body" sz="quarter" idx="68" hasCustomPrompt="1"/>
          </p:nvPr>
        </p:nvSpPr>
        <p:spPr>
          <a:xfrm>
            <a:off x="7615931" y="5586809"/>
            <a:ext cx="1871663" cy="14400"/>
          </a:xfrm>
          <a:blipFill dpi="0" rotWithShape="1">
            <a:blip r:embed="rId2"/>
            <a:srcRect/>
            <a:stretch>
              <a:fillRect/>
            </a:stretch>
          </a:blipFill>
        </p:spPr>
        <p:txBody>
          <a:bodyPr anchor="ctr"/>
          <a:lstStyle>
            <a:lvl1pPr marL="1588" indent="0" algn="ctr">
              <a:spcBef>
                <a:spcPts val="0"/>
              </a:spcBef>
              <a:buFont typeface="Arial" pitchFamily="34" charset="0"/>
              <a:buNone/>
              <a:defRPr sz="100" b="0"/>
            </a:lvl1pPr>
            <a:lvl2pPr marL="1588" indent="0" algn="ctr">
              <a:spcBef>
                <a:spcPts val="0"/>
              </a:spcBef>
              <a:buFont typeface="Arial" pitchFamily="34" charset="0"/>
              <a:buNone/>
              <a:defRPr sz="100" b="0"/>
            </a:lvl2pPr>
            <a:lvl3pPr marL="1588" indent="0" algn="ctr">
              <a:spcBef>
                <a:spcPts val="0"/>
              </a:spcBef>
              <a:buNone/>
              <a:defRPr sz="100" b="0"/>
            </a:lvl3pPr>
            <a:lvl4pPr marL="1588" indent="0" algn="ctr">
              <a:spcBef>
                <a:spcPts val="0"/>
              </a:spcBef>
              <a:buNone/>
              <a:defRPr sz="100" b="0"/>
            </a:lvl4pPr>
            <a:lvl5pPr marL="1588" indent="0" algn="ctr">
              <a:spcBef>
                <a:spcPts val="0"/>
              </a:spcBef>
              <a:buNone/>
              <a:defRPr sz="100" b="0"/>
            </a:lvl5pPr>
            <a:lvl6pPr marL="1588" indent="0" algn="ctr">
              <a:spcBef>
                <a:spcPts val="0"/>
              </a:spcBef>
              <a:buNone/>
              <a:defRPr sz="100" b="0"/>
            </a:lvl6pPr>
            <a:lvl7pPr marL="1588" indent="0" algn="ctr">
              <a:spcBef>
                <a:spcPts val="0"/>
              </a:spcBef>
              <a:buNone/>
              <a:defRPr sz="100" b="0"/>
            </a:lvl7pPr>
            <a:lvl8pPr marL="1588" indent="0" algn="ctr">
              <a:spcBef>
                <a:spcPts val="0"/>
              </a:spcBef>
              <a:buNone/>
              <a:defRPr sz="100" b="0"/>
            </a:lvl8pPr>
            <a:lvl9pPr marL="1588" indent="0" algn="ctr">
              <a:spcBef>
                <a:spcPts val="0"/>
              </a:spcBef>
              <a:buNone/>
              <a:defRPr sz="100" b="0"/>
            </a:lvl9pPr>
          </a:lstStyle>
          <a:p>
            <a:pPr lvl="0"/>
            <a:r>
              <a:rPr lang="en-US" smtClean="0"/>
              <a:t> </a:t>
            </a:r>
            <a:endParaRPr lang="de-DE" dirty="0"/>
          </a:p>
        </p:txBody>
      </p:sp>
      <p:sp>
        <p:nvSpPr>
          <p:cNvPr id="63" name="Textplatzhalter 17"/>
          <p:cNvSpPr>
            <a:spLocks noGrp="1"/>
          </p:cNvSpPr>
          <p:nvPr>
            <p:ph type="body" sz="quarter" idx="48" hasCustomPrompt="1"/>
          </p:nvPr>
        </p:nvSpPr>
        <p:spPr>
          <a:xfrm>
            <a:off x="5311774" y="3427512"/>
            <a:ext cx="1871663" cy="14400"/>
          </a:xfrm>
          <a:blipFill dpi="0" rotWithShape="1">
            <a:blip r:embed="rId2"/>
            <a:srcRect/>
            <a:stretch>
              <a:fillRect/>
            </a:stretch>
          </a:blipFill>
        </p:spPr>
        <p:txBody>
          <a:bodyPr anchor="ctr"/>
          <a:lstStyle>
            <a:lvl1pPr marL="1588" indent="0" algn="ctr">
              <a:spcBef>
                <a:spcPts val="0"/>
              </a:spcBef>
              <a:buFont typeface="Arial" pitchFamily="34" charset="0"/>
              <a:buNone/>
              <a:defRPr sz="100" b="0"/>
            </a:lvl1pPr>
            <a:lvl2pPr marL="1588" indent="0" algn="ctr">
              <a:spcBef>
                <a:spcPts val="0"/>
              </a:spcBef>
              <a:buFont typeface="Arial" pitchFamily="34" charset="0"/>
              <a:buNone/>
              <a:defRPr sz="100" b="0"/>
            </a:lvl2pPr>
            <a:lvl3pPr marL="1588" indent="0" algn="ctr">
              <a:spcBef>
                <a:spcPts val="0"/>
              </a:spcBef>
              <a:buNone/>
              <a:defRPr sz="100" b="0"/>
            </a:lvl3pPr>
            <a:lvl4pPr marL="1588" indent="0" algn="ctr">
              <a:spcBef>
                <a:spcPts val="0"/>
              </a:spcBef>
              <a:buNone/>
              <a:defRPr sz="100" b="0"/>
            </a:lvl4pPr>
            <a:lvl5pPr marL="1588" indent="0" algn="ctr">
              <a:spcBef>
                <a:spcPts val="0"/>
              </a:spcBef>
              <a:buNone/>
              <a:defRPr sz="100" b="0"/>
            </a:lvl5pPr>
            <a:lvl6pPr marL="1588" indent="0" algn="ctr">
              <a:spcBef>
                <a:spcPts val="0"/>
              </a:spcBef>
              <a:buNone/>
              <a:defRPr sz="100" b="0"/>
            </a:lvl6pPr>
            <a:lvl7pPr marL="1588" indent="0" algn="ctr">
              <a:spcBef>
                <a:spcPts val="0"/>
              </a:spcBef>
              <a:buNone/>
              <a:defRPr sz="100" b="0"/>
            </a:lvl7pPr>
            <a:lvl8pPr marL="1588" indent="0" algn="ctr">
              <a:spcBef>
                <a:spcPts val="0"/>
              </a:spcBef>
              <a:buNone/>
              <a:defRPr sz="100" b="0"/>
            </a:lvl8pPr>
            <a:lvl9pPr marL="1588" indent="0" algn="ctr">
              <a:spcBef>
                <a:spcPts val="0"/>
              </a:spcBef>
              <a:buNone/>
              <a:defRPr sz="100" b="0"/>
            </a:lvl9pPr>
          </a:lstStyle>
          <a:p>
            <a:pPr lvl="0"/>
            <a:r>
              <a:rPr lang="en-US" smtClean="0"/>
              <a:t> </a:t>
            </a:r>
            <a:endParaRPr lang="de-DE" dirty="0"/>
          </a:p>
        </p:txBody>
      </p:sp>
      <p:sp>
        <p:nvSpPr>
          <p:cNvPr id="67" name="Textplatzhalter 17"/>
          <p:cNvSpPr>
            <a:spLocks noGrp="1"/>
          </p:cNvSpPr>
          <p:nvPr>
            <p:ph type="body" sz="quarter" idx="52" hasCustomPrompt="1"/>
          </p:nvPr>
        </p:nvSpPr>
        <p:spPr>
          <a:xfrm>
            <a:off x="7615236" y="3426768"/>
            <a:ext cx="1871663" cy="14400"/>
          </a:xfrm>
          <a:blipFill dpi="0" rotWithShape="1">
            <a:blip r:embed="rId2"/>
            <a:srcRect/>
            <a:stretch>
              <a:fillRect/>
            </a:stretch>
          </a:blipFill>
        </p:spPr>
        <p:txBody>
          <a:bodyPr anchor="ctr"/>
          <a:lstStyle>
            <a:lvl1pPr marL="1588" indent="0" algn="ctr">
              <a:spcBef>
                <a:spcPts val="0"/>
              </a:spcBef>
              <a:buFont typeface="Arial" pitchFamily="34" charset="0"/>
              <a:buNone/>
              <a:defRPr sz="100" b="0"/>
            </a:lvl1pPr>
            <a:lvl2pPr marL="1588" indent="0" algn="ctr">
              <a:spcBef>
                <a:spcPts val="0"/>
              </a:spcBef>
              <a:buFont typeface="Arial" pitchFamily="34" charset="0"/>
              <a:buNone/>
              <a:defRPr sz="100" b="0"/>
            </a:lvl2pPr>
            <a:lvl3pPr marL="1588" indent="0" algn="ctr">
              <a:spcBef>
                <a:spcPts val="0"/>
              </a:spcBef>
              <a:buNone/>
              <a:defRPr sz="100" b="0"/>
            </a:lvl3pPr>
            <a:lvl4pPr marL="1588" indent="0" algn="ctr">
              <a:spcBef>
                <a:spcPts val="0"/>
              </a:spcBef>
              <a:buNone/>
              <a:defRPr sz="100" b="0"/>
            </a:lvl4pPr>
            <a:lvl5pPr marL="1588" indent="0" algn="ctr">
              <a:spcBef>
                <a:spcPts val="0"/>
              </a:spcBef>
              <a:buNone/>
              <a:defRPr sz="100" b="0"/>
            </a:lvl5pPr>
            <a:lvl6pPr marL="1588" indent="0" algn="ctr">
              <a:spcBef>
                <a:spcPts val="0"/>
              </a:spcBef>
              <a:buNone/>
              <a:defRPr sz="100" b="0"/>
            </a:lvl6pPr>
            <a:lvl7pPr marL="1588" indent="0" algn="ctr">
              <a:spcBef>
                <a:spcPts val="0"/>
              </a:spcBef>
              <a:buNone/>
              <a:defRPr sz="100" b="0"/>
            </a:lvl7pPr>
            <a:lvl8pPr marL="1588" indent="0" algn="ctr">
              <a:spcBef>
                <a:spcPts val="0"/>
              </a:spcBef>
              <a:buNone/>
              <a:defRPr sz="100" b="0"/>
            </a:lvl8pPr>
            <a:lvl9pPr marL="1588" indent="0" algn="ctr">
              <a:spcBef>
                <a:spcPts val="0"/>
              </a:spcBef>
              <a:buNone/>
              <a:defRPr sz="100" b="0"/>
            </a:lvl9pPr>
          </a:lstStyle>
          <a:p>
            <a:pPr lvl="0"/>
            <a:r>
              <a:rPr lang="en-US" smtClean="0"/>
              <a:t> </a:t>
            </a:r>
            <a:endParaRPr lang="de-DE" dirty="0"/>
          </a:p>
        </p:txBody>
      </p:sp>
      <p:grpSp>
        <p:nvGrpSpPr>
          <p:cNvPr id="45" name="Group 44"/>
          <p:cNvGrpSpPr/>
          <p:nvPr userDrawn="1"/>
        </p:nvGrpSpPr>
        <p:grpSpPr>
          <a:xfrm>
            <a:off x="9273480" y="6492960"/>
            <a:ext cx="285889" cy="176400"/>
            <a:chOff x="9262800" y="6499225"/>
            <a:chExt cx="285889" cy="176400"/>
          </a:xfrm>
        </p:grpSpPr>
        <p:sp>
          <p:nvSpPr>
            <p:cNvPr id="46" name="Freeform 45"/>
            <p:cNvSpPr>
              <a:spLocks noChangeAspect="1"/>
            </p:cNvSpPr>
            <p:nvPr userDrawn="1"/>
          </p:nvSpPr>
          <p:spPr bwMode="auto">
            <a:xfrm>
              <a:off x="9457767" y="6499225"/>
              <a:ext cx="90922" cy="172800"/>
            </a:xfrm>
            <a:custGeom>
              <a:avLst/>
              <a:gdLst>
                <a:gd name="T0" fmla="*/ 1316 w 1400"/>
                <a:gd name="T1" fmla="*/ 1523 h 2663"/>
                <a:gd name="T2" fmla="*/ 1180 w 1400"/>
                <a:gd name="T3" fmla="*/ 1368 h 2663"/>
                <a:gd name="T4" fmla="*/ 1325 w 1400"/>
                <a:gd name="T5" fmla="*/ 1216 h 2663"/>
                <a:gd name="T6" fmla="*/ 1400 w 1400"/>
                <a:gd name="T7" fmla="*/ 1216 h 2663"/>
                <a:gd name="T8" fmla="*/ 1400 w 1400"/>
                <a:gd name="T9" fmla="*/ 0 h 2663"/>
                <a:gd name="T10" fmla="*/ 642 w 1400"/>
                <a:gd name="T11" fmla="*/ 196 h 2663"/>
                <a:gd name="T12" fmla="*/ 0 w 1400"/>
                <a:gd name="T13" fmla="*/ 1334 h 2663"/>
                <a:gd name="T14" fmla="*/ 494 w 1400"/>
                <a:gd name="T15" fmla="*/ 2367 h 2663"/>
                <a:gd name="T16" fmla="*/ 1168 w 1400"/>
                <a:gd name="T17" fmla="*/ 2663 h 2663"/>
                <a:gd name="T18" fmla="*/ 1400 w 1400"/>
                <a:gd name="T19" fmla="*/ 2663 h 2663"/>
                <a:gd name="T20" fmla="*/ 1400 w 1400"/>
                <a:gd name="T21" fmla="*/ 1523 h 2663"/>
                <a:gd name="T22" fmla="*/ 1316 w 1400"/>
                <a:gd name="T23" fmla="*/ 1523 h 2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00" h="2663">
                  <a:moveTo>
                    <a:pt x="1316" y="1523"/>
                  </a:moveTo>
                  <a:cubicBezTo>
                    <a:pt x="1279" y="1523"/>
                    <a:pt x="1180" y="1483"/>
                    <a:pt x="1180" y="1368"/>
                  </a:cubicBezTo>
                  <a:cubicBezTo>
                    <a:pt x="1180" y="1254"/>
                    <a:pt x="1280" y="1216"/>
                    <a:pt x="1325" y="1216"/>
                  </a:cubicBezTo>
                  <a:cubicBezTo>
                    <a:pt x="1345" y="1216"/>
                    <a:pt x="1387" y="1216"/>
                    <a:pt x="1400" y="1216"/>
                  </a:cubicBezTo>
                  <a:cubicBezTo>
                    <a:pt x="1400" y="0"/>
                    <a:pt x="1400" y="0"/>
                    <a:pt x="1400" y="0"/>
                  </a:cubicBezTo>
                  <a:cubicBezTo>
                    <a:pt x="1099" y="0"/>
                    <a:pt x="852" y="68"/>
                    <a:pt x="642" y="196"/>
                  </a:cubicBezTo>
                  <a:cubicBezTo>
                    <a:pt x="235" y="444"/>
                    <a:pt x="0" y="893"/>
                    <a:pt x="0" y="1334"/>
                  </a:cubicBezTo>
                  <a:cubicBezTo>
                    <a:pt x="0" y="1806"/>
                    <a:pt x="229" y="2152"/>
                    <a:pt x="494" y="2367"/>
                  </a:cubicBezTo>
                  <a:cubicBezTo>
                    <a:pt x="754" y="2579"/>
                    <a:pt x="1022" y="2647"/>
                    <a:pt x="1168" y="2663"/>
                  </a:cubicBezTo>
                  <a:cubicBezTo>
                    <a:pt x="1368" y="2663"/>
                    <a:pt x="1400" y="2663"/>
                    <a:pt x="1400" y="2663"/>
                  </a:cubicBezTo>
                  <a:cubicBezTo>
                    <a:pt x="1400" y="1523"/>
                    <a:pt x="1400" y="1523"/>
                    <a:pt x="1400" y="1523"/>
                  </a:cubicBezTo>
                  <a:cubicBezTo>
                    <a:pt x="1385" y="1523"/>
                    <a:pt x="1327" y="1523"/>
                    <a:pt x="1316" y="1523"/>
                  </a:cubicBezTo>
                  <a:close/>
                </a:path>
              </a:pathLst>
            </a:custGeom>
            <a:solidFill>
              <a:srgbClr val="FB5A17"/>
            </a:solidFill>
            <a:ln>
              <a:noFill/>
            </a:ln>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47" name="Slide Number Placeholder 5"/>
            <p:cNvSpPr txBox="1">
              <a:spLocks noChangeAspect="1"/>
            </p:cNvSpPr>
            <p:nvPr userDrawn="1"/>
          </p:nvSpPr>
          <p:spPr>
            <a:xfrm>
              <a:off x="9262800" y="6499225"/>
              <a:ext cx="176400" cy="176400"/>
            </a:xfrm>
            <a:prstGeom prst="ellipse">
              <a:avLst/>
            </a:prstGeom>
            <a:solidFill>
              <a:srgbClr val="003145"/>
            </a:solidFill>
            <a:ln>
              <a:noFill/>
            </a:ln>
            <a:effectLst/>
          </p:spPr>
          <p:txBody>
            <a:bodyPr wrap="none" lIns="0" tIns="0" rIns="0" bIns="0"/>
            <a:lstStyle>
              <a:defPPr>
                <a:defRPr lang="en-US"/>
              </a:defPPr>
              <a:lvl1pPr marL="0" algn="ctr" defTabSz="914400" rtl="0" eaLnBrk="1" latinLnBrk="0" hangingPunct="1">
                <a:defRPr lang="en-GB" sz="800" kern="1200" smtClean="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82663">
                <a:spcBef>
                  <a:spcPct val="40000"/>
                </a:spcBef>
              </a:pPr>
              <a:endParaRPr dirty="0">
                <a:solidFill>
                  <a:srgbClr val="FFFFFF"/>
                </a:solidFill>
              </a:endParaRPr>
            </a:p>
          </p:txBody>
        </p:sp>
      </p:grpSp>
      <p:sp>
        <p:nvSpPr>
          <p:cNvPr id="49" name="Rectangle 48"/>
          <p:cNvSpPr/>
          <p:nvPr userDrawn="1"/>
        </p:nvSpPr>
        <p:spPr>
          <a:xfrm>
            <a:off x="9215762" y="6476177"/>
            <a:ext cx="295274" cy="200055"/>
          </a:xfrm>
          <a:prstGeom prst="rect">
            <a:avLst/>
          </a:prstGeom>
        </p:spPr>
        <p:txBody>
          <a:bodyPr wrap="none">
            <a:spAutoFit/>
          </a:bodyPr>
          <a:lstStyle/>
          <a:p>
            <a:pPr algn="ctr"/>
            <a:fld id="{172E465B-0AB6-4FE9-A29F-9FFC9901D96B}" type="slidenum">
              <a:rPr lang="de-DE" sz="700" smtClean="0">
                <a:solidFill>
                  <a:srgbClr val="FFFFFF"/>
                </a:solidFill>
              </a:rPr>
              <a:pPr algn="ctr"/>
              <a:t>‹#›</a:t>
            </a:fld>
            <a:endParaRPr lang="en-GB" sz="700" dirty="0">
              <a:solidFill>
                <a:srgbClr val="000000"/>
              </a:solidFill>
            </a:endParaRPr>
          </a:p>
        </p:txBody>
      </p:sp>
    </p:spTree>
    <p:extLst>
      <p:ext uri="{BB962C8B-B14F-4D97-AF65-F5344CB8AC3E}">
        <p14:creationId xmlns:p14="http://schemas.microsoft.com/office/powerpoint/2010/main" val="2000697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ient / Awards">
    <p:spTree>
      <p:nvGrpSpPr>
        <p:cNvPr id="1" name=""/>
        <p:cNvGrpSpPr/>
        <p:nvPr/>
      </p:nvGrpSpPr>
      <p:grpSpPr>
        <a:xfrm>
          <a:off x="0" y="0"/>
          <a:ext cx="0" cy="0"/>
          <a:chOff x="0" y="0"/>
          <a:chExt cx="0" cy="0"/>
        </a:xfrm>
      </p:grpSpPr>
      <p:sp>
        <p:nvSpPr>
          <p:cNvPr id="2" name="Rectangle 1"/>
          <p:cNvSpPr/>
          <p:nvPr userDrawn="1"/>
        </p:nvSpPr>
        <p:spPr bwMode="gray">
          <a:xfrm>
            <a:off x="128588" y="115888"/>
            <a:ext cx="9648825" cy="6626225"/>
          </a:xfrm>
          <a:prstGeom prst="rect">
            <a:avLst/>
          </a:prstGeom>
          <a:solidFill>
            <a:srgbClr val="A3B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6" name="Title 5"/>
          <p:cNvSpPr>
            <a:spLocks noGrp="1"/>
          </p:cNvSpPr>
          <p:nvPr>
            <p:ph type="title"/>
          </p:nvPr>
        </p:nvSpPr>
        <p:spPr bwMode="gray"/>
        <p:txBody>
          <a:bodyPr/>
          <a:lstStyle/>
          <a:p>
            <a:r>
              <a:rPr lang="en-US" smtClean="0"/>
              <a:t>Click to edit Master title style</a:t>
            </a:r>
            <a:endParaRPr lang="de-DE"/>
          </a:p>
        </p:txBody>
      </p:sp>
      <p:sp>
        <p:nvSpPr>
          <p:cNvPr id="9" name="Line 11"/>
          <p:cNvSpPr>
            <a:spLocks noChangeShapeType="1"/>
          </p:cNvSpPr>
          <p:nvPr userDrawn="1"/>
        </p:nvSpPr>
        <p:spPr bwMode="gray">
          <a:xfrm>
            <a:off x="636588" y="476672"/>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10" name="Line 12"/>
          <p:cNvSpPr>
            <a:spLocks noChangeShapeType="1"/>
          </p:cNvSpPr>
          <p:nvPr userDrawn="1"/>
        </p:nvSpPr>
        <p:spPr bwMode="gray">
          <a:xfrm>
            <a:off x="636588" y="1916832"/>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11" name="Line 13"/>
          <p:cNvSpPr>
            <a:spLocks noChangeShapeType="1"/>
          </p:cNvSpPr>
          <p:nvPr userDrawn="1"/>
        </p:nvSpPr>
        <p:spPr bwMode="gray">
          <a:xfrm>
            <a:off x="636588" y="6381328"/>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15" name="Rectangle 18"/>
          <p:cNvSpPr>
            <a:spLocks noChangeArrowheads="1"/>
          </p:cNvSpPr>
          <p:nvPr userDrawn="1"/>
        </p:nvSpPr>
        <p:spPr bwMode="gray">
          <a:xfrm>
            <a:off x="632520" y="227013"/>
            <a:ext cx="1052512" cy="2159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p>
            <a:r>
              <a:rPr lang="de-DE" sz="600" b="1" dirty="0" smtClean="0">
                <a:solidFill>
                  <a:srgbClr val="FB5A17"/>
                </a:solidFill>
              </a:rPr>
              <a:t>osborneclarke.com</a:t>
            </a:r>
            <a:endParaRPr lang="de-DE" sz="600" b="1" dirty="0">
              <a:solidFill>
                <a:srgbClr val="FB5A17"/>
              </a:solidFill>
            </a:endParaRPr>
          </a:p>
        </p:txBody>
      </p:sp>
      <p:sp>
        <p:nvSpPr>
          <p:cNvPr id="3" name="Footer Placeholder 2"/>
          <p:cNvSpPr>
            <a:spLocks noGrp="1"/>
          </p:cNvSpPr>
          <p:nvPr>
            <p:ph type="ftr" sz="quarter" idx="27"/>
          </p:nvPr>
        </p:nvSpPr>
        <p:spPr/>
        <p:txBody>
          <a:bodyPr/>
          <a:lstStyle/>
          <a:p>
            <a:r>
              <a:rPr lang="de-DE" smtClean="0">
                <a:solidFill>
                  <a:srgbClr val="000000"/>
                </a:solidFill>
              </a:rPr>
              <a:t>Private &amp; Confidential</a:t>
            </a:r>
            <a:endParaRPr lang="de-DE" dirty="0">
              <a:solidFill>
                <a:srgbClr val="000000"/>
              </a:solidFill>
            </a:endParaRPr>
          </a:p>
        </p:txBody>
      </p:sp>
      <p:sp>
        <p:nvSpPr>
          <p:cNvPr id="22" name="Textplatzhalter 6"/>
          <p:cNvSpPr>
            <a:spLocks noGrp="1"/>
          </p:cNvSpPr>
          <p:nvPr>
            <p:ph type="body" sz="quarter" idx="38" hasCustomPrompt="1"/>
          </p:nvPr>
        </p:nvSpPr>
        <p:spPr>
          <a:xfrm>
            <a:off x="631825" y="2133600"/>
            <a:ext cx="2017713" cy="1871464"/>
          </a:xfrm>
          <a:solidFill>
            <a:schemeClr val="bg1"/>
          </a:solidFill>
        </p:spPr>
        <p:txBody>
          <a:bodyPr anchor="ctr"/>
          <a:lstStyle>
            <a:lvl1pPr marL="1588" indent="0" algn="ctr">
              <a:spcBef>
                <a:spcPts val="0"/>
              </a:spcBef>
              <a:buFont typeface="Arial" pitchFamily="34" charset="0"/>
              <a:buNone/>
              <a:defRPr sz="100">
                <a:solidFill>
                  <a:schemeClr val="bg1"/>
                </a:solidFill>
              </a:defRPr>
            </a:lvl1pPr>
            <a:lvl2pPr marL="1588" indent="0" algn="ctr">
              <a:spcBef>
                <a:spcPts val="0"/>
              </a:spcBef>
              <a:buFont typeface="Arial" pitchFamily="34" charset="0"/>
              <a:buNone/>
              <a:defRPr sz="100">
                <a:solidFill>
                  <a:schemeClr val="bg1"/>
                </a:solidFill>
              </a:defRPr>
            </a:lvl2pPr>
            <a:lvl3pPr marL="1588" indent="0" algn="ctr">
              <a:spcBef>
                <a:spcPts val="0"/>
              </a:spcBef>
              <a:buNone/>
              <a:defRPr sz="100">
                <a:solidFill>
                  <a:schemeClr val="bg1"/>
                </a:solidFill>
              </a:defRPr>
            </a:lvl3pPr>
            <a:lvl4pPr marL="1588" indent="0" algn="ctr">
              <a:spcBef>
                <a:spcPts val="0"/>
              </a:spcBef>
              <a:buNone/>
              <a:defRPr sz="100">
                <a:solidFill>
                  <a:schemeClr val="bg1"/>
                </a:solidFill>
              </a:defRPr>
            </a:lvl4pPr>
            <a:lvl5pPr marL="1588" indent="0" algn="ctr">
              <a:spcBef>
                <a:spcPts val="0"/>
              </a:spcBef>
              <a:buNone/>
              <a:defRPr sz="100">
                <a:solidFill>
                  <a:schemeClr val="bg1"/>
                </a:solidFill>
              </a:defRPr>
            </a:lvl5pPr>
            <a:lvl6pPr marL="1588" indent="0" algn="ctr">
              <a:spcBef>
                <a:spcPts val="0"/>
              </a:spcBef>
              <a:buNone/>
              <a:defRPr sz="100">
                <a:solidFill>
                  <a:schemeClr val="bg1"/>
                </a:solidFill>
              </a:defRPr>
            </a:lvl6pPr>
            <a:lvl7pPr marL="1588" indent="0" algn="ctr">
              <a:spcBef>
                <a:spcPts val="0"/>
              </a:spcBef>
              <a:buNone/>
              <a:defRPr sz="100">
                <a:solidFill>
                  <a:schemeClr val="bg1"/>
                </a:solidFill>
              </a:defRPr>
            </a:lvl7pPr>
            <a:lvl8pPr marL="1588" indent="0" algn="ctr">
              <a:spcBef>
                <a:spcPts val="0"/>
              </a:spcBef>
              <a:buNone/>
              <a:defRPr sz="100">
                <a:solidFill>
                  <a:schemeClr val="bg1"/>
                </a:solidFill>
              </a:defRPr>
            </a:lvl8pPr>
            <a:lvl9pPr marL="1588" indent="0" algn="ctr">
              <a:spcBef>
                <a:spcPts val="0"/>
              </a:spcBef>
              <a:buNone/>
              <a:defRPr sz="100">
                <a:solidFill>
                  <a:schemeClr val="bg1"/>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23" name="Inhaltsplatzhalter 15"/>
          <p:cNvSpPr>
            <a:spLocks noGrp="1"/>
          </p:cNvSpPr>
          <p:nvPr>
            <p:ph sz="quarter" idx="39" hasCustomPrompt="1"/>
          </p:nvPr>
        </p:nvSpPr>
        <p:spPr>
          <a:xfrm>
            <a:off x="704627" y="2204864"/>
            <a:ext cx="1872110" cy="1728192"/>
          </a:xfrm>
        </p:spPr>
        <p:txBody>
          <a:bodyPr anchor="ctr"/>
          <a:lstStyle>
            <a:lvl1pPr marL="0" indent="0" algn="ctr">
              <a:buFont typeface="Arial" pitchFamily="34" charset="0"/>
              <a:buNone/>
              <a:defRPr b="0" baseline="0">
                <a:solidFill>
                  <a:schemeClr val="bg2"/>
                </a:solidFill>
              </a:defRPr>
            </a:lvl1pPr>
            <a:lvl2pPr marL="0" indent="0" algn="ctr">
              <a:buFont typeface="Arial" pitchFamily="34" charset="0"/>
              <a:buNone/>
              <a:defRPr b="0">
                <a:solidFill>
                  <a:schemeClr val="bg2"/>
                </a:solidFill>
              </a:defRPr>
            </a:lvl2pPr>
            <a:lvl3pPr marL="0" indent="0" algn="ctr">
              <a:buNone/>
              <a:defRPr b="0">
                <a:solidFill>
                  <a:schemeClr val="bg2"/>
                </a:solidFill>
              </a:defRPr>
            </a:lvl3pPr>
            <a:lvl4pPr marL="0" indent="0" algn="ctr">
              <a:buNone/>
              <a:defRPr b="0">
                <a:solidFill>
                  <a:schemeClr val="bg2"/>
                </a:solidFill>
              </a:defRPr>
            </a:lvl4pPr>
            <a:lvl5pPr marL="0" indent="0" algn="ctr">
              <a:buNone/>
              <a:defRPr b="0">
                <a:solidFill>
                  <a:schemeClr val="bg2"/>
                </a:solidFill>
              </a:defRPr>
            </a:lvl5pPr>
            <a:lvl6pPr marL="0" indent="0" algn="ctr">
              <a:buNone/>
              <a:defRPr b="0">
                <a:solidFill>
                  <a:schemeClr val="bg2"/>
                </a:solidFill>
              </a:defRPr>
            </a:lvl6pPr>
            <a:lvl7pPr marL="0" indent="0" algn="ctr">
              <a:buNone/>
              <a:defRPr b="0">
                <a:solidFill>
                  <a:schemeClr val="bg2"/>
                </a:solidFill>
              </a:defRPr>
            </a:lvl7pPr>
            <a:lvl8pPr marL="0" indent="0" algn="ctr">
              <a:buNone/>
              <a:defRPr b="0">
                <a:solidFill>
                  <a:schemeClr val="bg2"/>
                </a:solidFill>
              </a:defRPr>
            </a:lvl8pPr>
            <a:lvl9pPr marL="0" indent="0" algn="ctr">
              <a:buNone/>
              <a:defRPr b="0">
                <a:solidFill>
                  <a:schemeClr val="bg2"/>
                </a:solidFill>
              </a:defRPr>
            </a:lvl9pPr>
          </a:lstStyle>
          <a:p>
            <a:pPr lvl="0"/>
            <a:r>
              <a:rPr lang="en-US" smtClean="0"/>
              <a:t> </a:t>
            </a:r>
            <a:endParaRPr lang="de-DE" dirty="0"/>
          </a:p>
        </p:txBody>
      </p:sp>
      <p:sp>
        <p:nvSpPr>
          <p:cNvPr id="26" name="Textplatzhalter 6"/>
          <p:cNvSpPr>
            <a:spLocks noGrp="1"/>
          </p:cNvSpPr>
          <p:nvPr>
            <p:ph type="body" sz="quarter" idx="40" hasCustomPrompt="1"/>
          </p:nvPr>
        </p:nvSpPr>
        <p:spPr>
          <a:xfrm>
            <a:off x="2935287" y="2132856"/>
            <a:ext cx="2017713" cy="1871464"/>
          </a:xfrm>
          <a:solidFill>
            <a:schemeClr val="bg1"/>
          </a:solidFill>
        </p:spPr>
        <p:txBody>
          <a:bodyPr anchor="ctr"/>
          <a:lstStyle>
            <a:lvl1pPr marL="1588" indent="0" algn="ctr">
              <a:spcBef>
                <a:spcPts val="0"/>
              </a:spcBef>
              <a:buFont typeface="Arial" pitchFamily="34" charset="0"/>
              <a:buNone/>
              <a:defRPr sz="100">
                <a:solidFill>
                  <a:schemeClr val="bg1"/>
                </a:solidFill>
              </a:defRPr>
            </a:lvl1pPr>
            <a:lvl2pPr marL="1588" indent="0" algn="ctr">
              <a:spcBef>
                <a:spcPts val="0"/>
              </a:spcBef>
              <a:buFont typeface="Arial" pitchFamily="34" charset="0"/>
              <a:buNone/>
              <a:defRPr sz="100">
                <a:solidFill>
                  <a:schemeClr val="bg1"/>
                </a:solidFill>
              </a:defRPr>
            </a:lvl2pPr>
            <a:lvl3pPr marL="1588" indent="0" algn="ctr">
              <a:spcBef>
                <a:spcPts val="0"/>
              </a:spcBef>
              <a:buNone/>
              <a:defRPr sz="100">
                <a:solidFill>
                  <a:schemeClr val="bg1"/>
                </a:solidFill>
              </a:defRPr>
            </a:lvl3pPr>
            <a:lvl4pPr marL="1588" indent="0" algn="ctr">
              <a:spcBef>
                <a:spcPts val="0"/>
              </a:spcBef>
              <a:buNone/>
              <a:defRPr sz="100">
                <a:solidFill>
                  <a:schemeClr val="bg1"/>
                </a:solidFill>
              </a:defRPr>
            </a:lvl4pPr>
            <a:lvl5pPr marL="1588" indent="0" algn="ctr">
              <a:spcBef>
                <a:spcPts val="0"/>
              </a:spcBef>
              <a:buNone/>
              <a:defRPr sz="100">
                <a:solidFill>
                  <a:schemeClr val="bg1"/>
                </a:solidFill>
              </a:defRPr>
            </a:lvl5pPr>
            <a:lvl6pPr marL="1588" indent="0" algn="ctr">
              <a:spcBef>
                <a:spcPts val="0"/>
              </a:spcBef>
              <a:buNone/>
              <a:defRPr sz="100">
                <a:solidFill>
                  <a:schemeClr val="bg1"/>
                </a:solidFill>
              </a:defRPr>
            </a:lvl6pPr>
            <a:lvl7pPr marL="1588" indent="0" algn="ctr">
              <a:spcBef>
                <a:spcPts val="0"/>
              </a:spcBef>
              <a:buNone/>
              <a:defRPr sz="100">
                <a:solidFill>
                  <a:schemeClr val="bg1"/>
                </a:solidFill>
              </a:defRPr>
            </a:lvl7pPr>
            <a:lvl8pPr marL="1588" indent="0" algn="ctr">
              <a:spcBef>
                <a:spcPts val="0"/>
              </a:spcBef>
              <a:buNone/>
              <a:defRPr sz="100">
                <a:solidFill>
                  <a:schemeClr val="bg1"/>
                </a:solidFill>
              </a:defRPr>
            </a:lvl8pPr>
            <a:lvl9pPr marL="1588" indent="0" algn="ctr">
              <a:spcBef>
                <a:spcPts val="0"/>
              </a:spcBef>
              <a:buNone/>
              <a:defRPr sz="100">
                <a:solidFill>
                  <a:schemeClr val="bg1"/>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27" name="Inhaltsplatzhalter 15"/>
          <p:cNvSpPr>
            <a:spLocks noGrp="1"/>
          </p:cNvSpPr>
          <p:nvPr>
            <p:ph sz="quarter" idx="41" hasCustomPrompt="1"/>
          </p:nvPr>
        </p:nvSpPr>
        <p:spPr>
          <a:xfrm>
            <a:off x="3008089" y="2204120"/>
            <a:ext cx="1872110" cy="1728192"/>
          </a:xfrm>
        </p:spPr>
        <p:txBody>
          <a:bodyPr anchor="ctr"/>
          <a:lstStyle>
            <a:lvl1pPr marL="0" indent="0" algn="ctr">
              <a:buFont typeface="Arial" pitchFamily="34" charset="0"/>
              <a:buNone/>
              <a:defRPr b="0" baseline="0">
                <a:solidFill>
                  <a:schemeClr val="bg2"/>
                </a:solidFill>
              </a:defRPr>
            </a:lvl1pPr>
            <a:lvl2pPr marL="0" indent="0" algn="ctr">
              <a:buFont typeface="Arial" pitchFamily="34" charset="0"/>
              <a:buNone/>
              <a:defRPr b="0">
                <a:solidFill>
                  <a:schemeClr val="bg2"/>
                </a:solidFill>
              </a:defRPr>
            </a:lvl2pPr>
            <a:lvl3pPr marL="0" indent="0" algn="ctr">
              <a:buNone/>
              <a:defRPr b="0">
                <a:solidFill>
                  <a:schemeClr val="bg2"/>
                </a:solidFill>
              </a:defRPr>
            </a:lvl3pPr>
            <a:lvl4pPr marL="0" indent="0" algn="ctr">
              <a:buNone/>
              <a:defRPr b="0">
                <a:solidFill>
                  <a:schemeClr val="bg2"/>
                </a:solidFill>
              </a:defRPr>
            </a:lvl4pPr>
            <a:lvl5pPr marL="0" indent="0" algn="ctr">
              <a:buNone/>
              <a:defRPr b="0">
                <a:solidFill>
                  <a:schemeClr val="bg2"/>
                </a:solidFill>
              </a:defRPr>
            </a:lvl5pPr>
            <a:lvl6pPr marL="0" indent="0" algn="ctr">
              <a:buNone/>
              <a:defRPr b="0">
                <a:solidFill>
                  <a:schemeClr val="bg2"/>
                </a:solidFill>
              </a:defRPr>
            </a:lvl6pPr>
            <a:lvl7pPr marL="0" indent="0" algn="ctr">
              <a:buNone/>
              <a:defRPr b="0">
                <a:solidFill>
                  <a:schemeClr val="bg2"/>
                </a:solidFill>
              </a:defRPr>
            </a:lvl7pPr>
            <a:lvl8pPr marL="0" indent="0" algn="ctr">
              <a:buNone/>
              <a:defRPr b="0">
                <a:solidFill>
                  <a:schemeClr val="bg2"/>
                </a:solidFill>
              </a:defRPr>
            </a:lvl8pPr>
            <a:lvl9pPr marL="0" indent="0" algn="ctr">
              <a:buNone/>
              <a:defRPr b="0">
                <a:solidFill>
                  <a:schemeClr val="bg2"/>
                </a:solidFill>
              </a:defRPr>
            </a:lvl9pPr>
          </a:lstStyle>
          <a:p>
            <a:pPr lvl="0"/>
            <a:r>
              <a:rPr lang="en-US" smtClean="0"/>
              <a:t> </a:t>
            </a:r>
            <a:endParaRPr lang="de-DE" dirty="0"/>
          </a:p>
        </p:txBody>
      </p:sp>
      <p:sp>
        <p:nvSpPr>
          <p:cNvPr id="29" name="Textplatzhalter 6"/>
          <p:cNvSpPr>
            <a:spLocks noGrp="1"/>
          </p:cNvSpPr>
          <p:nvPr>
            <p:ph type="body" sz="quarter" idx="42" hasCustomPrompt="1"/>
          </p:nvPr>
        </p:nvSpPr>
        <p:spPr>
          <a:xfrm>
            <a:off x="5238749" y="2132112"/>
            <a:ext cx="2017713" cy="1871464"/>
          </a:xfrm>
          <a:solidFill>
            <a:schemeClr val="bg1"/>
          </a:solidFill>
        </p:spPr>
        <p:txBody>
          <a:bodyPr anchor="ctr"/>
          <a:lstStyle>
            <a:lvl1pPr marL="1588" indent="0" algn="ctr">
              <a:spcBef>
                <a:spcPts val="0"/>
              </a:spcBef>
              <a:buFont typeface="Arial" pitchFamily="34" charset="0"/>
              <a:buNone/>
              <a:defRPr sz="100">
                <a:solidFill>
                  <a:schemeClr val="bg1"/>
                </a:solidFill>
              </a:defRPr>
            </a:lvl1pPr>
            <a:lvl2pPr marL="1588" indent="0" algn="ctr">
              <a:spcBef>
                <a:spcPts val="0"/>
              </a:spcBef>
              <a:buFont typeface="Arial" pitchFamily="34" charset="0"/>
              <a:buNone/>
              <a:defRPr sz="100">
                <a:solidFill>
                  <a:schemeClr val="bg1"/>
                </a:solidFill>
              </a:defRPr>
            </a:lvl2pPr>
            <a:lvl3pPr marL="1588" indent="0" algn="ctr">
              <a:spcBef>
                <a:spcPts val="0"/>
              </a:spcBef>
              <a:buNone/>
              <a:defRPr sz="100">
                <a:solidFill>
                  <a:schemeClr val="bg1"/>
                </a:solidFill>
              </a:defRPr>
            </a:lvl3pPr>
            <a:lvl4pPr marL="1588" indent="0" algn="ctr">
              <a:spcBef>
                <a:spcPts val="0"/>
              </a:spcBef>
              <a:buNone/>
              <a:defRPr sz="100">
                <a:solidFill>
                  <a:schemeClr val="bg1"/>
                </a:solidFill>
              </a:defRPr>
            </a:lvl4pPr>
            <a:lvl5pPr marL="1588" indent="0" algn="ctr">
              <a:spcBef>
                <a:spcPts val="0"/>
              </a:spcBef>
              <a:buNone/>
              <a:defRPr sz="100">
                <a:solidFill>
                  <a:schemeClr val="bg1"/>
                </a:solidFill>
              </a:defRPr>
            </a:lvl5pPr>
            <a:lvl6pPr marL="1588" indent="0" algn="ctr">
              <a:spcBef>
                <a:spcPts val="0"/>
              </a:spcBef>
              <a:buNone/>
              <a:defRPr sz="100">
                <a:solidFill>
                  <a:schemeClr val="bg1"/>
                </a:solidFill>
              </a:defRPr>
            </a:lvl6pPr>
            <a:lvl7pPr marL="1588" indent="0" algn="ctr">
              <a:spcBef>
                <a:spcPts val="0"/>
              </a:spcBef>
              <a:buNone/>
              <a:defRPr sz="100">
                <a:solidFill>
                  <a:schemeClr val="bg1"/>
                </a:solidFill>
              </a:defRPr>
            </a:lvl7pPr>
            <a:lvl8pPr marL="1588" indent="0" algn="ctr">
              <a:spcBef>
                <a:spcPts val="0"/>
              </a:spcBef>
              <a:buNone/>
              <a:defRPr sz="100">
                <a:solidFill>
                  <a:schemeClr val="bg1"/>
                </a:solidFill>
              </a:defRPr>
            </a:lvl8pPr>
            <a:lvl9pPr marL="1588" indent="0" algn="ctr">
              <a:spcBef>
                <a:spcPts val="0"/>
              </a:spcBef>
              <a:buNone/>
              <a:defRPr sz="100">
                <a:solidFill>
                  <a:schemeClr val="bg1"/>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30" name="Inhaltsplatzhalter 15"/>
          <p:cNvSpPr>
            <a:spLocks noGrp="1"/>
          </p:cNvSpPr>
          <p:nvPr>
            <p:ph sz="quarter" idx="43" hasCustomPrompt="1"/>
          </p:nvPr>
        </p:nvSpPr>
        <p:spPr>
          <a:xfrm>
            <a:off x="5311551" y="2203376"/>
            <a:ext cx="1872110" cy="1728192"/>
          </a:xfrm>
        </p:spPr>
        <p:txBody>
          <a:bodyPr anchor="ctr"/>
          <a:lstStyle>
            <a:lvl1pPr marL="0" indent="0" algn="ctr">
              <a:buFont typeface="Arial" pitchFamily="34" charset="0"/>
              <a:buNone/>
              <a:defRPr b="0" baseline="0">
                <a:solidFill>
                  <a:schemeClr val="bg2"/>
                </a:solidFill>
              </a:defRPr>
            </a:lvl1pPr>
            <a:lvl2pPr marL="0" indent="0" algn="ctr">
              <a:buFont typeface="Arial" pitchFamily="34" charset="0"/>
              <a:buNone/>
              <a:defRPr b="0">
                <a:solidFill>
                  <a:schemeClr val="bg2"/>
                </a:solidFill>
              </a:defRPr>
            </a:lvl2pPr>
            <a:lvl3pPr marL="0" indent="0" algn="ctr">
              <a:buNone/>
              <a:defRPr b="0">
                <a:solidFill>
                  <a:schemeClr val="bg2"/>
                </a:solidFill>
              </a:defRPr>
            </a:lvl3pPr>
            <a:lvl4pPr marL="0" indent="0" algn="ctr">
              <a:buNone/>
              <a:defRPr b="0">
                <a:solidFill>
                  <a:schemeClr val="bg2"/>
                </a:solidFill>
              </a:defRPr>
            </a:lvl4pPr>
            <a:lvl5pPr marL="0" indent="0" algn="ctr">
              <a:buNone/>
              <a:defRPr b="0">
                <a:solidFill>
                  <a:schemeClr val="bg2"/>
                </a:solidFill>
              </a:defRPr>
            </a:lvl5pPr>
            <a:lvl6pPr marL="0" indent="0" algn="ctr">
              <a:buNone/>
              <a:defRPr b="0">
                <a:solidFill>
                  <a:schemeClr val="bg2"/>
                </a:solidFill>
              </a:defRPr>
            </a:lvl6pPr>
            <a:lvl7pPr marL="0" indent="0" algn="ctr">
              <a:buNone/>
              <a:defRPr b="0">
                <a:solidFill>
                  <a:schemeClr val="bg2"/>
                </a:solidFill>
              </a:defRPr>
            </a:lvl7pPr>
            <a:lvl8pPr marL="0" indent="0" algn="ctr">
              <a:buNone/>
              <a:defRPr b="0">
                <a:solidFill>
                  <a:schemeClr val="bg2"/>
                </a:solidFill>
              </a:defRPr>
            </a:lvl8pPr>
            <a:lvl9pPr marL="0" indent="0" algn="ctr">
              <a:buNone/>
              <a:defRPr b="0">
                <a:solidFill>
                  <a:schemeClr val="bg2"/>
                </a:solidFill>
              </a:defRPr>
            </a:lvl9pPr>
          </a:lstStyle>
          <a:p>
            <a:pPr lvl="0"/>
            <a:r>
              <a:rPr lang="en-US" smtClean="0"/>
              <a:t> </a:t>
            </a:r>
            <a:endParaRPr lang="de-DE" dirty="0"/>
          </a:p>
        </p:txBody>
      </p:sp>
      <p:sp>
        <p:nvSpPr>
          <p:cNvPr id="32" name="Textplatzhalter 6"/>
          <p:cNvSpPr>
            <a:spLocks noGrp="1"/>
          </p:cNvSpPr>
          <p:nvPr>
            <p:ph type="body" sz="quarter" idx="44" hasCustomPrompt="1"/>
          </p:nvPr>
        </p:nvSpPr>
        <p:spPr>
          <a:xfrm>
            <a:off x="7542211" y="2131368"/>
            <a:ext cx="2017713" cy="1871464"/>
          </a:xfrm>
          <a:solidFill>
            <a:schemeClr val="bg1"/>
          </a:solidFill>
        </p:spPr>
        <p:txBody>
          <a:bodyPr anchor="ctr"/>
          <a:lstStyle>
            <a:lvl1pPr marL="1588" indent="0" algn="ctr">
              <a:spcBef>
                <a:spcPts val="0"/>
              </a:spcBef>
              <a:buFont typeface="Arial" pitchFamily="34" charset="0"/>
              <a:buNone/>
              <a:defRPr sz="100">
                <a:solidFill>
                  <a:schemeClr val="bg1"/>
                </a:solidFill>
              </a:defRPr>
            </a:lvl1pPr>
            <a:lvl2pPr marL="1588" indent="0" algn="ctr">
              <a:spcBef>
                <a:spcPts val="0"/>
              </a:spcBef>
              <a:buFont typeface="Arial" pitchFamily="34" charset="0"/>
              <a:buNone/>
              <a:defRPr sz="100">
                <a:solidFill>
                  <a:schemeClr val="bg1"/>
                </a:solidFill>
              </a:defRPr>
            </a:lvl2pPr>
            <a:lvl3pPr marL="1588" indent="0" algn="ctr">
              <a:spcBef>
                <a:spcPts val="0"/>
              </a:spcBef>
              <a:buNone/>
              <a:defRPr sz="100">
                <a:solidFill>
                  <a:schemeClr val="bg1"/>
                </a:solidFill>
              </a:defRPr>
            </a:lvl3pPr>
            <a:lvl4pPr marL="1588" indent="0" algn="ctr">
              <a:spcBef>
                <a:spcPts val="0"/>
              </a:spcBef>
              <a:buNone/>
              <a:defRPr sz="100">
                <a:solidFill>
                  <a:schemeClr val="bg1"/>
                </a:solidFill>
              </a:defRPr>
            </a:lvl4pPr>
            <a:lvl5pPr marL="1588" indent="0" algn="ctr">
              <a:spcBef>
                <a:spcPts val="0"/>
              </a:spcBef>
              <a:buNone/>
              <a:defRPr sz="100">
                <a:solidFill>
                  <a:schemeClr val="bg1"/>
                </a:solidFill>
              </a:defRPr>
            </a:lvl5pPr>
            <a:lvl6pPr marL="1588" indent="0" algn="ctr">
              <a:spcBef>
                <a:spcPts val="0"/>
              </a:spcBef>
              <a:buNone/>
              <a:defRPr sz="100">
                <a:solidFill>
                  <a:schemeClr val="bg1"/>
                </a:solidFill>
              </a:defRPr>
            </a:lvl6pPr>
            <a:lvl7pPr marL="1588" indent="0" algn="ctr">
              <a:spcBef>
                <a:spcPts val="0"/>
              </a:spcBef>
              <a:buNone/>
              <a:defRPr sz="100">
                <a:solidFill>
                  <a:schemeClr val="bg1"/>
                </a:solidFill>
              </a:defRPr>
            </a:lvl7pPr>
            <a:lvl8pPr marL="1588" indent="0" algn="ctr">
              <a:spcBef>
                <a:spcPts val="0"/>
              </a:spcBef>
              <a:buNone/>
              <a:defRPr sz="100">
                <a:solidFill>
                  <a:schemeClr val="bg1"/>
                </a:solidFill>
              </a:defRPr>
            </a:lvl8pPr>
            <a:lvl9pPr marL="1588" indent="0" algn="ctr">
              <a:spcBef>
                <a:spcPts val="0"/>
              </a:spcBef>
              <a:buNone/>
              <a:defRPr sz="100">
                <a:solidFill>
                  <a:schemeClr val="bg1"/>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33" name="Inhaltsplatzhalter 15"/>
          <p:cNvSpPr>
            <a:spLocks noGrp="1"/>
          </p:cNvSpPr>
          <p:nvPr>
            <p:ph sz="quarter" idx="45" hasCustomPrompt="1"/>
          </p:nvPr>
        </p:nvSpPr>
        <p:spPr>
          <a:xfrm>
            <a:off x="7615013" y="2202632"/>
            <a:ext cx="1872110" cy="1728192"/>
          </a:xfrm>
        </p:spPr>
        <p:txBody>
          <a:bodyPr anchor="ctr"/>
          <a:lstStyle>
            <a:lvl1pPr marL="0" indent="0" algn="ctr">
              <a:buFont typeface="Arial" pitchFamily="34" charset="0"/>
              <a:buNone/>
              <a:defRPr b="0" baseline="0">
                <a:solidFill>
                  <a:schemeClr val="bg2"/>
                </a:solidFill>
              </a:defRPr>
            </a:lvl1pPr>
            <a:lvl2pPr marL="0" indent="0" algn="ctr">
              <a:buFont typeface="Arial" pitchFamily="34" charset="0"/>
              <a:buNone/>
              <a:defRPr b="0">
                <a:solidFill>
                  <a:schemeClr val="bg2"/>
                </a:solidFill>
              </a:defRPr>
            </a:lvl2pPr>
            <a:lvl3pPr marL="0" indent="0" algn="ctr">
              <a:buNone/>
              <a:defRPr b="0">
                <a:solidFill>
                  <a:schemeClr val="bg2"/>
                </a:solidFill>
              </a:defRPr>
            </a:lvl3pPr>
            <a:lvl4pPr marL="0" indent="0" algn="ctr">
              <a:buNone/>
              <a:defRPr b="0">
                <a:solidFill>
                  <a:schemeClr val="bg2"/>
                </a:solidFill>
              </a:defRPr>
            </a:lvl4pPr>
            <a:lvl5pPr marL="0" indent="0" algn="ctr">
              <a:buNone/>
              <a:defRPr b="0">
                <a:solidFill>
                  <a:schemeClr val="bg2"/>
                </a:solidFill>
              </a:defRPr>
            </a:lvl5pPr>
            <a:lvl6pPr marL="0" indent="0" algn="ctr">
              <a:buNone/>
              <a:defRPr b="0">
                <a:solidFill>
                  <a:schemeClr val="bg2"/>
                </a:solidFill>
              </a:defRPr>
            </a:lvl6pPr>
            <a:lvl7pPr marL="0" indent="0" algn="ctr">
              <a:buNone/>
              <a:defRPr b="0">
                <a:solidFill>
                  <a:schemeClr val="bg2"/>
                </a:solidFill>
              </a:defRPr>
            </a:lvl7pPr>
            <a:lvl8pPr marL="0" indent="0" algn="ctr">
              <a:buNone/>
              <a:defRPr b="0">
                <a:solidFill>
                  <a:schemeClr val="bg2"/>
                </a:solidFill>
              </a:defRPr>
            </a:lvl8pPr>
            <a:lvl9pPr marL="0" indent="0" algn="ctr">
              <a:buNone/>
              <a:defRPr b="0">
                <a:solidFill>
                  <a:schemeClr val="bg2"/>
                </a:solidFill>
              </a:defRPr>
            </a:lvl9pPr>
          </a:lstStyle>
          <a:p>
            <a:pPr lvl="0"/>
            <a:r>
              <a:rPr lang="en-US" smtClean="0"/>
              <a:t> </a:t>
            </a:r>
            <a:endParaRPr lang="de-DE" dirty="0"/>
          </a:p>
        </p:txBody>
      </p:sp>
      <p:sp>
        <p:nvSpPr>
          <p:cNvPr id="35" name="Textplatzhalter 6"/>
          <p:cNvSpPr>
            <a:spLocks noGrp="1"/>
          </p:cNvSpPr>
          <p:nvPr>
            <p:ph type="body" sz="quarter" idx="46" hasCustomPrompt="1"/>
          </p:nvPr>
        </p:nvSpPr>
        <p:spPr>
          <a:xfrm>
            <a:off x="632520" y="4293840"/>
            <a:ext cx="2017713" cy="1871464"/>
          </a:xfrm>
          <a:solidFill>
            <a:schemeClr val="bg1"/>
          </a:solidFill>
        </p:spPr>
        <p:txBody>
          <a:bodyPr anchor="ctr"/>
          <a:lstStyle>
            <a:lvl1pPr marL="1588" indent="0" algn="ctr">
              <a:spcBef>
                <a:spcPts val="0"/>
              </a:spcBef>
              <a:buFont typeface="Arial" pitchFamily="34" charset="0"/>
              <a:buNone/>
              <a:defRPr sz="100">
                <a:solidFill>
                  <a:schemeClr val="bg1"/>
                </a:solidFill>
              </a:defRPr>
            </a:lvl1pPr>
            <a:lvl2pPr marL="1588" indent="0" algn="ctr">
              <a:spcBef>
                <a:spcPts val="0"/>
              </a:spcBef>
              <a:buFont typeface="Arial" pitchFamily="34" charset="0"/>
              <a:buNone/>
              <a:defRPr sz="100">
                <a:solidFill>
                  <a:schemeClr val="bg1"/>
                </a:solidFill>
              </a:defRPr>
            </a:lvl2pPr>
            <a:lvl3pPr marL="1588" indent="0" algn="ctr">
              <a:spcBef>
                <a:spcPts val="0"/>
              </a:spcBef>
              <a:buNone/>
              <a:defRPr sz="100">
                <a:solidFill>
                  <a:schemeClr val="bg1"/>
                </a:solidFill>
              </a:defRPr>
            </a:lvl3pPr>
            <a:lvl4pPr marL="1588" indent="0" algn="ctr">
              <a:spcBef>
                <a:spcPts val="0"/>
              </a:spcBef>
              <a:buNone/>
              <a:defRPr sz="100">
                <a:solidFill>
                  <a:schemeClr val="bg1"/>
                </a:solidFill>
              </a:defRPr>
            </a:lvl4pPr>
            <a:lvl5pPr marL="1588" indent="0" algn="ctr">
              <a:spcBef>
                <a:spcPts val="0"/>
              </a:spcBef>
              <a:buNone/>
              <a:defRPr sz="100">
                <a:solidFill>
                  <a:schemeClr val="bg1"/>
                </a:solidFill>
              </a:defRPr>
            </a:lvl5pPr>
            <a:lvl6pPr marL="1588" indent="0" algn="ctr">
              <a:spcBef>
                <a:spcPts val="0"/>
              </a:spcBef>
              <a:buNone/>
              <a:defRPr sz="100">
                <a:solidFill>
                  <a:schemeClr val="bg1"/>
                </a:solidFill>
              </a:defRPr>
            </a:lvl6pPr>
            <a:lvl7pPr marL="1588" indent="0" algn="ctr">
              <a:spcBef>
                <a:spcPts val="0"/>
              </a:spcBef>
              <a:buNone/>
              <a:defRPr sz="100">
                <a:solidFill>
                  <a:schemeClr val="bg1"/>
                </a:solidFill>
              </a:defRPr>
            </a:lvl7pPr>
            <a:lvl8pPr marL="1588" indent="0" algn="ctr">
              <a:spcBef>
                <a:spcPts val="0"/>
              </a:spcBef>
              <a:buNone/>
              <a:defRPr sz="100">
                <a:solidFill>
                  <a:schemeClr val="bg1"/>
                </a:solidFill>
              </a:defRPr>
            </a:lvl8pPr>
            <a:lvl9pPr marL="1588" indent="0" algn="ctr">
              <a:spcBef>
                <a:spcPts val="0"/>
              </a:spcBef>
              <a:buNone/>
              <a:defRPr sz="100">
                <a:solidFill>
                  <a:schemeClr val="bg1"/>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36" name="Inhaltsplatzhalter 15"/>
          <p:cNvSpPr>
            <a:spLocks noGrp="1"/>
          </p:cNvSpPr>
          <p:nvPr>
            <p:ph sz="quarter" idx="47" hasCustomPrompt="1"/>
          </p:nvPr>
        </p:nvSpPr>
        <p:spPr>
          <a:xfrm>
            <a:off x="705322" y="4365104"/>
            <a:ext cx="1872110" cy="1728192"/>
          </a:xfrm>
        </p:spPr>
        <p:txBody>
          <a:bodyPr anchor="ctr"/>
          <a:lstStyle>
            <a:lvl1pPr marL="0" indent="0" algn="ctr">
              <a:buFont typeface="Arial" pitchFamily="34" charset="0"/>
              <a:buNone/>
              <a:defRPr b="0" baseline="0">
                <a:solidFill>
                  <a:schemeClr val="bg2"/>
                </a:solidFill>
              </a:defRPr>
            </a:lvl1pPr>
            <a:lvl2pPr marL="0" indent="0" algn="ctr">
              <a:buFont typeface="Arial" pitchFamily="34" charset="0"/>
              <a:buNone/>
              <a:defRPr b="0">
                <a:solidFill>
                  <a:schemeClr val="bg2"/>
                </a:solidFill>
              </a:defRPr>
            </a:lvl2pPr>
            <a:lvl3pPr marL="0" indent="0" algn="ctr">
              <a:buNone/>
              <a:defRPr b="0">
                <a:solidFill>
                  <a:schemeClr val="bg2"/>
                </a:solidFill>
              </a:defRPr>
            </a:lvl3pPr>
            <a:lvl4pPr marL="0" indent="0" algn="ctr">
              <a:buNone/>
              <a:defRPr b="0">
                <a:solidFill>
                  <a:schemeClr val="bg2"/>
                </a:solidFill>
              </a:defRPr>
            </a:lvl4pPr>
            <a:lvl5pPr marL="0" indent="0" algn="ctr">
              <a:buNone/>
              <a:defRPr b="0">
                <a:solidFill>
                  <a:schemeClr val="bg2"/>
                </a:solidFill>
              </a:defRPr>
            </a:lvl5pPr>
            <a:lvl6pPr marL="0" indent="0" algn="ctr">
              <a:buNone/>
              <a:defRPr b="0">
                <a:solidFill>
                  <a:schemeClr val="bg2"/>
                </a:solidFill>
              </a:defRPr>
            </a:lvl6pPr>
            <a:lvl7pPr marL="0" indent="0" algn="ctr">
              <a:buNone/>
              <a:defRPr b="0">
                <a:solidFill>
                  <a:schemeClr val="bg2"/>
                </a:solidFill>
              </a:defRPr>
            </a:lvl7pPr>
            <a:lvl8pPr marL="0" indent="0" algn="ctr">
              <a:buNone/>
              <a:defRPr b="0">
                <a:solidFill>
                  <a:schemeClr val="bg2"/>
                </a:solidFill>
              </a:defRPr>
            </a:lvl8pPr>
            <a:lvl9pPr marL="0" indent="0" algn="ctr">
              <a:buNone/>
              <a:defRPr b="0">
                <a:solidFill>
                  <a:schemeClr val="bg2"/>
                </a:solidFill>
              </a:defRPr>
            </a:lvl9pPr>
          </a:lstStyle>
          <a:p>
            <a:pPr lvl="0"/>
            <a:r>
              <a:rPr lang="en-US" smtClean="0"/>
              <a:t> </a:t>
            </a:r>
            <a:endParaRPr lang="de-DE" dirty="0"/>
          </a:p>
        </p:txBody>
      </p:sp>
      <p:sp>
        <p:nvSpPr>
          <p:cNvPr id="38" name="Textplatzhalter 6"/>
          <p:cNvSpPr>
            <a:spLocks noGrp="1"/>
          </p:cNvSpPr>
          <p:nvPr>
            <p:ph type="body" sz="quarter" idx="48" hasCustomPrompt="1"/>
          </p:nvPr>
        </p:nvSpPr>
        <p:spPr>
          <a:xfrm>
            <a:off x="2935982" y="4293096"/>
            <a:ext cx="2017713" cy="1871464"/>
          </a:xfrm>
          <a:solidFill>
            <a:schemeClr val="bg1"/>
          </a:solidFill>
        </p:spPr>
        <p:txBody>
          <a:bodyPr anchor="ctr"/>
          <a:lstStyle>
            <a:lvl1pPr marL="1588" indent="0" algn="ctr">
              <a:spcBef>
                <a:spcPts val="0"/>
              </a:spcBef>
              <a:buFont typeface="Arial" pitchFamily="34" charset="0"/>
              <a:buNone/>
              <a:defRPr sz="100">
                <a:solidFill>
                  <a:schemeClr val="bg1"/>
                </a:solidFill>
              </a:defRPr>
            </a:lvl1pPr>
            <a:lvl2pPr marL="1588" indent="0" algn="ctr">
              <a:spcBef>
                <a:spcPts val="0"/>
              </a:spcBef>
              <a:buFont typeface="Arial" pitchFamily="34" charset="0"/>
              <a:buNone/>
              <a:defRPr sz="100">
                <a:solidFill>
                  <a:schemeClr val="bg1"/>
                </a:solidFill>
              </a:defRPr>
            </a:lvl2pPr>
            <a:lvl3pPr marL="1588" indent="0" algn="ctr">
              <a:spcBef>
                <a:spcPts val="0"/>
              </a:spcBef>
              <a:buNone/>
              <a:defRPr sz="100">
                <a:solidFill>
                  <a:schemeClr val="bg1"/>
                </a:solidFill>
              </a:defRPr>
            </a:lvl3pPr>
            <a:lvl4pPr marL="1588" indent="0" algn="ctr">
              <a:spcBef>
                <a:spcPts val="0"/>
              </a:spcBef>
              <a:buNone/>
              <a:defRPr sz="100">
                <a:solidFill>
                  <a:schemeClr val="bg1"/>
                </a:solidFill>
              </a:defRPr>
            </a:lvl4pPr>
            <a:lvl5pPr marL="1588" indent="0" algn="ctr">
              <a:spcBef>
                <a:spcPts val="0"/>
              </a:spcBef>
              <a:buNone/>
              <a:defRPr sz="100">
                <a:solidFill>
                  <a:schemeClr val="bg1"/>
                </a:solidFill>
              </a:defRPr>
            </a:lvl5pPr>
            <a:lvl6pPr marL="1588" indent="0" algn="ctr">
              <a:spcBef>
                <a:spcPts val="0"/>
              </a:spcBef>
              <a:buNone/>
              <a:defRPr sz="100">
                <a:solidFill>
                  <a:schemeClr val="bg1"/>
                </a:solidFill>
              </a:defRPr>
            </a:lvl6pPr>
            <a:lvl7pPr marL="1588" indent="0" algn="ctr">
              <a:spcBef>
                <a:spcPts val="0"/>
              </a:spcBef>
              <a:buNone/>
              <a:defRPr sz="100">
                <a:solidFill>
                  <a:schemeClr val="bg1"/>
                </a:solidFill>
              </a:defRPr>
            </a:lvl7pPr>
            <a:lvl8pPr marL="1588" indent="0" algn="ctr">
              <a:spcBef>
                <a:spcPts val="0"/>
              </a:spcBef>
              <a:buNone/>
              <a:defRPr sz="100">
                <a:solidFill>
                  <a:schemeClr val="bg1"/>
                </a:solidFill>
              </a:defRPr>
            </a:lvl8pPr>
            <a:lvl9pPr marL="1588" indent="0" algn="ctr">
              <a:spcBef>
                <a:spcPts val="0"/>
              </a:spcBef>
              <a:buNone/>
              <a:defRPr sz="100">
                <a:solidFill>
                  <a:schemeClr val="bg1"/>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39" name="Inhaltsplatzhalter 15"/>
          <p:cNvSpPr>
            <a:spLocks noGrp="1"/>
          </p:cNvSpPr>
          <p:nvPr>
            <p:ph sz="quarter" idx="49" hasCustomPrompt="1"/>
          </p:nvPr>
        </p:nvSpPr>
        <p:spPr>
          <a:xfrm>
            <a:off x="3008784" y="4364360"/>
            <a:ext cx="1872110" cy="1728192"/>
          </a:xfrm>
        </p:spPr>
        <p:txBody>
          <a:bodyPr anchor="ctr"/>
          <a:lstStyle>
            <a:lvl1pPr marL="0" indent="0" algn="ctr">
              <a:buFont typeface="Arial" pitchFamily="34" charset="0"/>
              <a:buNone/>
              <a:defRPr b="0" baseline="0">
                <a:solidFill>
                  <a:schemeClr val="bg2"/>
                </a:solidFill>
              </a:defRPr>
            </a:lvl1pPr>
            <a:lvl2pPr marL="0" indent="0" algn="ctr">
              <a:buFont typeface="Arial" pitchFamily="34" charset="0"/>
              <a:buNone/>
              <a:defRPr b="0">
                <a:solidFill>
                  <a:schemeClr val="bg2"/>
                </a:solidFill>
              </a:defRPr>
            </a:lvl2pPr>
            <a:lvl3pPr marL="0" indent="0" algn="ctr">
              <a:buNone/>
              <a:defRPr b="0">
                <a:solidFill>
                  <a:schemeClr val="bg2"/>
                </a:solidFill>
              </a:defRPr>
            </a:lvl3pPr>
            <a:lvl4pPr marL="0" indent="0" algn="ctr">
              <a:buNone/>
              <a:defRPr b="0">
                <a:solidFill>
                  <a:schemeClr val="bg2"/>
                </a:solidFill>
              </a:defRPr>
            </a:lvl4pPr>
            <a:lvl5pPr marL="0" indent="0" algn="ctr">
              <a:buNone/>
              <a:defRPr b="0">
                <a:solidFill>
                  <a:schemeClr val="bg2"/>
                </a:solidFill>
              </a:defRPr>
            </a:lvl5pPr>
            <a:lvl6pPr marL="0" indent="0" algn="ctr">
              <a:buNone/>
              <a:defRPr b="0">
                <a:solidFill>
                  <a:schemeClr val="bg2"/>
                </a:solidFill>
              </a:defRPr>
            </a:lvl6pPr>
            <a:lvl7pPr marL="0" indent="0" algn="ctr">
              <a:buNone/>
              <a:defRPr b="0">
                <a:solidFill>
                  <a:schemeClr val="bg2"/>
                </a:solidFill>
              </a:defRPr>
            </a:lvl7pPr>
            <a:lvl8pPr marL="0" indent="0" algn="ctr">
              <a:buNone/>
              <a:defRPr b="0">
                <a:solidFill>
                  <a:schemeClr val="bg2"/>
                </a:solidFill>
              </a:defRPr>
            </a:lvl8pPr>
            <a:lvl9pPr marL="0" indent="0" algn="ctr">
              <a:buNone/>
              <a:defRPr b="0">
                <a:solidFill>
                  <a:schemeClr val="bg2"/>
                </a:solidFill>
              </a:defRPr>
            </a:lvl9pPr>
          </a:lstStyle>
          <a:p>
            <a:pPr lvl="0"/>
            <a:r>
              <a:rPr lang="en-US" smtClean="0"/>
              <a:t> </a:t>
            </a:r>
            <a:endParaRPr lang="de-DE" dirty="0"/>
          </a:p>
        </p:txBody>
      </p:sp>
      <p:sp>
        <p:nvSpPr>
          <p:cNvPr id="41" name="Textplatzhalter 6"/>
          <p:cNvSpPr>
            <a:spLocks noGrp="1"/>
          </p:cNvSpPr>
          <p:nvPr>
            <p:ph type="body" sz="quarter" idx="50" hasCustomPrompt="1"/>
          </p:nvPr>
        </p:nvSpPr>
        <p:spPr>
          <a:xfrm>
            <a:off x="5239444" y="4292352"/>
            <a:ext cx="2017713" cy="1871464"/>
          </a:xfrm>
          <a:solidFill>
            <a:schemeClr val="bg1"/>
          </a:solidFill>
        </p:spPr>
        <p:txBody>
          <a:bodyPr anchor="ctr"/>
          <a:lstStyle>
            <a:lvl1pPr marL="1588" indent="0" algn="ctr">
              <a:spcBef>
                <a:spcPts val="0"/>
              </a:spcBef>
              <a:buFont typeface="Arial" pitchFamily="34" charset="0"/>
              <a:buNone/>
              <a:defRPr sz="100">
                <a:solidFill>
                  <a:schemeClr val="bg1"/>
                </a:solidFill>
              </a:defRPr>
            </a:lvl1pPr>
            <a:lvl2pPr marL="1588" indent="0" algn="ctr">
              <a:spcBef>
                <a:spcPts val="0"/>
              </a:spcBef>
              <a:buFont typeface="Arial" pitchFamily="34" charset="0"/>
              <a:buNone/>
              <a:defRPr sz="100">
                <a:solidFill>
                  <a:schemeClr val="bg1"/>
                </a:solidFill>
              </a:defRPr>
            </a:lvl2pPr>
            <a:lvl3pPr marL="1588" indent="0" algn="ctr">
              <a:spcBef>
                <a:spcPts val="0"/>
              </a:spcBef>
              <a:buNone/>
              <a:defRPr sz="100">
                <a:solidFill>
                  <a:schemeClr val="bg1"/>
                </a:solidFill>
              </a:defRPr>
            </a:lvl3pPr>
            <a:lvl4pPr marL="1588" indent="0" algn="ctr">
              <a:spcBef>
                <a:spcPts val="0"/>
              </a:spcBef>
              <a:buNone/>
              <a:defRPr sz="100">
                <a:solidFill>
                  <a:schemeClr val="bg1"/>
                </a:solidFill>
              </a:defRPr>
            </a:lvl4pPr>
            <a:lvl5pPr marL="1588" indent="0" algn="ctr">
              <a:spcBef>
                <a:spcPts val="0"/>
              </a:spcBef>
              <a:buNone/>
              <a:defRPr sz="100">
                <a:solidFill>
                  <a:schemeClr val="bg1"/>
                </a:solidFill>
              </a:defRPr>
            </a:lvl5pPr>
            <a:lvl6pPr marL="1588" indent="0" algn="ctr">
              <a:spcBef>
                <a:spcPts val="0"/>
              </a:spcBef>
              <a:buNone/>
              <a:defRPr sz="100">
                <a:solidFill>
                  <a:schemeClr val="bg1"/>
                </a:solidFill>
              </a:defRPr>
            </a:lvl6pPr>
            <a:lvl7pPr marL="1588" indent="0" algn="ctr">
              <a:spcBef>
                <a:spcPts val="0"/>
              </a:spcBef>
              <a:buNone/>
              <a:defRPr sz="100">
                <a:solidFill>
                  <a:schemeClr val="bg1"/>
                </a:solidFill>
              </a:defRPr>
            </a:lvl7pPr>
            <a:lvl8pPr marL="1588" indent="0" algn="ctr">
              <a:spcBef>
                <a:spcPts val="0"/>
              </a:spcBef>
              <a:buNone/>
              <a:defRPr sz="100">
                <a:solidFill>
                  <a:schemeClr val="bg1"/>
                </a:solidFill>
              </a:defRPr>
            </a:lvl8pPr>
            <a:lvl9pPr marL="1588" indent="0" algn="ctr">
              <a:spcBef>
                <a:spcPts val="0"/>
              </a:spcBef>
              <a:buNone/>
              <a:defRPr sz="100">
                <a:solidFill>
                  <a:schemeClr val="bg1"/>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42" name="Inhaltsplatzhalter 15"/>
          <p:cNvSpPr>
            <a:spLocks noGrp="1"/>
          </p:cNvSpPr>
          <p:nvPr>
            <p:ph sz="quarter" idx="51" hasCustomPrompt="1"/>
          </p:nvPr>
        </p:nvSpPr>
        <p:spPr>
          <a:xfrm>
            <a:off x="5312246" y="4363616"/>
            <a:ext cx="1872110" cy="1728192"/>
          </a:xfrm>
        </p:spPr>
        <p:txBody>
          <a:bodyPr anchor="ctr"/>
          <a:lstStyle>
            <a:lvl1pPr marL="0" indent="0" algn="ctr">
              <a:buFont typeface="Arial" pitchFamily="34" charset="0"/>
              <a:buNone/>
              <a:defRPr b="0" baseline="0">
                <a:solidFill>
                  <a:schemeClr val="bg2"/>
                </a:solidFill>
              </a:defRPr>
            </a:lvl1pPr>
            <a:lvl2pPr marL="0" indent="0" algn="ctr">
              <a:buFont typeface="Arial" pitchFamily="34" charset="0"/>
              <a:buNone/>
              <a:defRPr b="0">
                <a:solidFill>
                  <a:schemeClr val="bg2"/>
                </a:solidFill>
              </a:defRPr>
            </a:lvl2pPr>
            <a:lvl3pPr marL="0" indent="0" algn="ctr">
              <a:buNone/>
              <a:defRPr b="0">
                <a:solidFill>
                  <a:schemeClr val="bg2"/>
                </a:solidFill>
              </a:defRPr>
            </a:lvl3pPr>
            <a:lvl4pPr marL="0" indent="0" algn="ctr">
              <a:buNone/>
              <a:defRPr b="0">
                <a:solidFill>
                  <a:schemeClr val="bg2"/>
                </a:solidFill>
              </a:defRPr>
            </a:lvl4pPr>
            <a:lvl5pPr marL="0" indent="0" algn="ctr">
              <a:buNone/>
              <a:defRPr b="0">
                <a:solidFill>
                  <a:schemeClr val="bg2"/>
                </a:solidFill>
              </a:defRPr>
            </a:lvl5pPr>
            <a:lvl6pPr marL="0" indent="0" algn="ctr">
              <a:buNone/>
              <a:defRPr b="0">
                <a:solidFill>
                  <a:schemeClr val="bg2"/>
                </a:solidFill>
              </a:defRPr>
            </a:lvl6pPr>
            <a:lvl7pPr marL="0" indent="0" algn="ctr">
              <a:buNone/>
              <a:defRPr b="0">
                <a:solidFill>
                  <a:schemeClr val="bg2"/>
                </a:solidFill>
              </a:defRPr>
            </a:lvl7pPr>
            <a:lvl8pPr marL="0" indent="0" algn="ctr">
              <a:buNone/>
              <a:defRPr b="0">
                <a:solidFill>
                  <a:schemeClr val="bg2"/>
                </a:solidFill>
              </a:defRPr>
            </a:lvl8pPr>
            <a:lvl9pPr marL="0" indent="0" algn="ctr">
              <a:buNone/>
              <a:defRPr b="0">
                <a:solidFill>
                  <a:schemeClr val="bg2"/>
                </a:solidFill>
              </a:defRPr>
            </a:lvl9pPr>
          </a:lstStyle>
          <a:p>
            <a:pPr lvl="0"/>
            <a:r>
              <a:rPr lang="en-US" smtClean="0"/>
              <a:t> </a:t>
            </a:r>
            <a:endParaRPr lang="de-DE" dirty="0"/>
          </a:p>
        </p:txBody>
      </p:sp>
      <p:sp>
        <p:nvSpPr>
          <p:cNvPr id="44" name="Textplatzhalter 6"/>
          <p:cNvSpPr>
            <a:spLocks noGrp="1"/>
          </p:cNvSpPr>
          <p:nvPr>
            <p:ph type="body" sz="quarter" idx="52" hasCustomPrompt="1"/>
          </p:nvPr>
        </p:nvSpPr>
        <p:spPr>
          <a:xfrm>
            <a:off x="7542906" y="4291608"/>
            <a:ext cx="2017713" cy="1871464"/>
          </a:xfrm>
          <a:solidFill>
            <a:schemeClr val="bg1"/>
          </a:solidFill>
        </p:spPr>
        <p:txBody>
          <a:bodyPr anchor="ctr"/>
          <a:lstStyle>
            <a:lvl1pPr marL="1588" indent="0" algn="ctr">
              <a:spcBef>
                <a:spcPts val="0"/>
              </a:spcBef>
              <a:buFont typeface="Arial" pitchFamily="34" charset="0"/>
              <a:buNone/>
              <a:defRPr sz="100">
                <a:solidFill>
                  <a:schemeClr val="bg1"/>
                </a:solidFill>
              </a:defRPr>
            </a:lvl1pPr>
            <a:lvl2pPr marL="1588" indent="0" algn="ctr">
              <a:spcBef>
                <a:spcPts val="0"/>
              </a:spcBef>
              <a:buFont typeface="Arial" pitchFamily="34" charset="0"/>
              <a:buNone/>
              <a:defRPr sz="100">
                <a:solidFill>
                  <a:schemeClr val="bg1"/>
                </a:solidFill>
              </a:defRPr>
            </a:lvl2pPr>
            <a:lvl3pPr marL="1588" indent="0" algn="ctr">
              <a:spcBef>
                <a:spcPts val="0"/>
              </a:spcBef>
              <a:buNone/>
              <a:defRPr sz="100">
                <a:solidFill>
                  <a:schemeClr val="bg1"/>
                </a:solidFill>
              </a:defRPr>
            </a:lvl3pPr>
            <a:lvl4pPr marL="1588" indent="0" algn="ctr">
              <a:spcBef>
                <a:spcPts val="0"/>
              </a:spcBef>
              <a:buNone/>
              <a:defRPr sz="100">
                <a:solidFill>
                  <a:schemeClr val="bg1"/>
                </a:solidFill>
              </a:defRPr>
            </a:lvl4pPr>
            <a:lvl5pPr marL="1588" indent="0" algn="ctr">
              <a:spcBef>
                <a:spcPts val="0"/>
              </a:spcBef>
              <a:buNone/>
              <a:defRPr sz="100">
                <a:solidFill>
                  <a:schemeClr val="bg1"/>
                </a:solidFill>
              </a:defRPr>
            </a:lvl5pPr>
            <a:lvl6pPr marL="1588" indent="0" algn="ctr">
              <a:spcBef>
                <a:spcPts val="0"/>
              </a:spcBef>
              <a:buNone/>
              <a:defRPr sz="100">
                <a:solidFill>
                  <a:schemeClr val="bg1"/>
                </a:solidFill>
              </a:defRPr>
            </a:lvl6pPr>
            <a:lvl7pPr marL="1588" indent="0" algn="ctr">
              <a:spcBef>
                <a:spcPts val="0"/>
              </a:spcBef>
              <a:buNone/>
              <a:defRPr sz="100">
                <a:solidFill>
                  <a:schemeClr val="bg1"/>
                </a:solidFill>
              </a:defRPr>
            </a:lvl7pPr>
            <a:lvl8pPr marL="1588" indent="0" algn="ctr">
              <a:spcBef>
                <a:spcPts val="0"/>
              </a:spcBef>
              <a:buNone/>
              <a:defRPr sz="100">
                <a:solidFill>
                  <a:schemeClr val="bg1"/>
                </a:solidFill>
              </a:defRPr>
            </a:lvl8pPr>
            <a:lvl9pPr marL="1588" indent="0" algn="ctr">
              <a:spcBef>
                <a:spcPts val="0"/>
              </a:spcBef>
              <a:buNone/>
              <a:defRPr sz="100">
                <a:solidFill>
                  <a:schemeClr val="bg1"/>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45" name="Inhaltsplatzhalter 15"/>
          <p:cNvSpPr>
            <a:spLocks noGrp="1"/>
          </p:cNvSpPr>
          <p:nvPr>
            <p:ph sz="quarter" idx="53" hasCustomPrompt="1"/>
          </p:nvPr>
        </p:nvSpPr>
        <p:spPr>
          <a:xfrm>
            <a:off x="7615708" y="4362872"/>
            <a:ext cx="1872110" cy="1728192"/>
          </a:xfrm>
        </p:spPr>
        <p:txBody>
          <a:bodyPr anchor="ctr"/>
          <a:lstStyle>
            <a:lvl1pPr marL="0" indent="0" algn="ctr">
              <a:buFont typeface="Arial" pitchFamily="34" charset="0"/>
              <a:buNone/>
              <a:defRPr b="0" baseline="0">
                <a:solidFill>
                  <a:schemeClr val="bg2"/>
                </a:solidFill>
              </a:defRPr>
            </a:lvl1pPr>
            <a:lvl2pPr marL="0" indent="0" algn="ctr">
              <a:buFont typeface="Arial" pitchFamily="34" charset="0"/>
              <a:buNone/>
              <a:defRPr b="0">
                <a:solidFill>
                  <a:schemeClr val="bg2"/>
                </a:solidFill>
              </a:defRPr>
            </a:lvl2pPr>
            <a:lvl3pPr marL="0" indent="0" algn="ctr">
              <a:buNone/>
              <a:defRPr b="0">
                <a:solidFill>
                  <a:schemeClr val="bg2"/>
                </a:solidFill>
              </a:defRPr>
            </a:lvl3pPr>
            <a:lvl4pPr marL="0" indent="0" algn="ctr">
              <a:buNone/>
              <a:defRPr b="0">
                <a:solidFill>
                  <a:schemeClr val="bg2"/>
                </a:solidFill>
              </a:defRPr>
            </a:lvl4pPr>
            <a:lvl5pPr marL="0" indent="0" algn="ctr">
              <a:buNone/>
              <a:defRPr b="0">
                <a:solidFill>
                  <a:schemeClr val="bg2"/>
                </a:solidFill>
              </a:defRPr>
            </a:lvl5pPr>
            <a:lvl6pPr marL="0" indent="0" algn="ctr">
              <a:buNone/>
              <a:defRPr b="0">
                <a:solidFill>
                  <a:schemeClr val="bg2"/>
                </a:solidFill>
              </a:defRPr>
            </a:lvl6pPr>
            <a:lvl7pPr marL="0" indent="0" algn="ctr">
              <a:buNone/>
              <a:defRPr b="0">
                <a:solidFill>
                  <a:schemeClr val="bg2"/>
                </a:solidFill>
              </a:defRPr>
            </a:lvl7pPr>
            <a:lvl8pPr marL="0" indent="0" algn="ctr">
              <a:buNone/>
              <a:defRPr b="0">
                <a:solidFill>
                  <a:schemeClr val="bg2"/>
                </a:solidFill>
              </a:defRPr>
            </a:lvl8pPr>
            <a:lvl9pPr marL="0" indent="0" algn="ctr">
              <a:buNone/>
              <a:defRPr b="0">
                <a:solidFill>
                  <a:schemeClr val="bg2"/>
                </a:solidFill>
              </a:defRPr>
            </a:lvl9pPr>
          </a:lstStyle>
          <a:p>
            <a:pPr lvl="0"/>
            <a:r>
              <a:rPr lang="en-US" smtClean="0"/>
              <a:t> </a:t>
            </a:r>
            <a:endParaRPr lang="de-DE" dirty="0"/>
          </a:p>
        </p:txBody>
      </p:sp>
      <p:grpSp>
        <p:nvGrpSpPr>
          <p:cNvPr id="31" name="Group 30"/>
          <p:cNvGrpSpPr/>
          <p:nvPr userDrawn="1"/>
        </p:nvGrpSpPr>
        <p:grpSpPr>
          <a:xfrm>
            <a:off x="9273480" y="6492960"/>
            <a:ext cx="285889" cy="176400"/>
            <a:chOff x="9262800" y="6499225"/>
            <a:chExt cx="285889" cy="176400"/>
          </a:xfrm>
        </p:grpSpPr>
        <p:sp>
          <p:nvSpPr>
            <p:cNvPr id="34" name="Freeform 33"/>
            <p:cNvSpPr>
              <a:spLocks noChangeAspect="1"/>
            </p:cNvSpPr>
            <p:nvPr userDrawn="1"/>
          </p:nvSpPr>
          <p:spPr bwMode="auto">
            <a:xfrm>
              <a:off x="9457767" y="6499225"/>
              <a:ext cx="90922" cy="172800"/>
            </a:xfrm>
            <a:custGeom>
              <a:avLst/>
              <a:gdLst>
                <a:gd name="T0" fmla="*/ 1316 w 1400"/>
                <a:gd name="T1" fmla="*/ 1523 h 2663"/>
                <a:gd name="T2" fmla="*/ 1180 w 1400"/>
                <a:gd name="T3" fmla="*/ 1368 h 2663"/>
                <a:gd name="T4" fmla="*/ 1325 w 1400"/>
                <a:gd name="T5" fmla="*/ 1216 h 2663"/>
                <a:gd name="T6" fmla="*/ 1400 w 1400"/>
                <a:gd name="T7" fmla="*/ 1216 h 2663"/>
                <a:gd name="T8" fmla="*/ 1400 w 1400"/>
                <a:gd name="T9" fmla="*/ 0 h 2663"/>
                <a:gd name="T10" fmla="*/ 642 w 1400"/>
                <a:gd name="T11" fmla="*/ 196 h 2663"/>
                <a:gd name="T12" fmla="*/ 0 w 1400"/>
                <a:gd name="T13" fmla="*/ 1334 h 2663"/>
                <a:gd name="T14" fmla="*/ 494 w 1400"/>
                <a:gd name="T15" fmla="*/ 2367 h 2663"/>
                <a:gd name="T16" fmla="*/ 1168 w 1400"/>
                <a:gd name="T17" fmla="*/ 2663 h 2663"/>
                <a:gd name="T18" fmla="*/ 1400 w 1400"/>
                <a:gd name="T19" fmla="*/ 2663 h 2663"/>
                <a:gd name="T20" fmla="*/ 1400 w 1400"/>
                <a:gd name="T21" fmla="*/ 1523 h 2663"/>
                <a:gd name="T22" fmla="*/ 1316 w 1400"/>
                <a:gd name="T23" fmla="*/ 1523 h 2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00" h="2663">
                  <a:moveTo>
                    <a:pt x="1316" y="1523"/>
                  </a:moveTo>
                  <a:cubicBezTo>
                    <a:pt x="1279" y="1523"/>
                    <a:pt x="1180" y="1483"/>
                    <a:pt x="1180" y="1368"/>
                  </a:cubicBezTo>
                  <a:cubicBezTo>
                    <a:pt x="1180" y="1254"/>
                    <a:pt x="1280" y="1216"/>
                    <a:pt x="1325" y="1216"/>
                  </a:cubicBezTo>
                  <a:cubicBezTo>
                    <a:pt x="1345" y="1216"/>
                    <a:pt x="1387" y="1216"/>
                    <a:pt x="1400" y="1216"/>
                  </a:cubicBezTo>
                  <a:cubicBezTo>
                    <a:pt x="1400" y="0"/>
                    <a:pt x="1400" y="0"/>
                    <a:pt x="1400" y="0"/>
                  </a:cubicBezTo>
                  <a:cubicBezTo>
                    <a:pt x="1099" y="0"/>
                    <a:pt x="852" y="68"/>
                    <a:pt x="642" y="196"/>
                  </a:cubicBezTo>
                  <a:cubicBezTo>
                    <a:pt x="235" y="444"/>
                    <a:pt x="0" y="893"/>
                    <a:pt x="0" y="1334"/>
                  </a:cubicBezTo>
                  <a:cubicBezTo>
                    <a:pt x="0" y="1806"/>
                    <a:pt x="229" y="2152"/>
                    <a:pt x="494" y="2367"/>
                  </a:cubicBezTo>
                  <a:cubicBezTo>
                    <a:pt x="754" y="2579"/>
                    <a:pt x="1022" y="2647"/>
                    <a:pt x="1168" y="2663"/>
                  </a:cubicBezTo>
                  <a:cubicBezTo>
                    <a:pt x="1368" y="2663"/>
                    <a:pt x="1400" y="2663"/>
                    <a:pt x="1400" y="2663"/>
                  </a:cubicBezTo>
                  <a:cubicBezTo>
                    <a:pt x="1400" y="1523"/>
                    <a:pt x="1400" y="1523"/>
                    <a:pt x="1400" y="1523"/>
                  </a:cubicBezTo>
                  <a:cubicBezTo>
                    <a:pt x="1385" y="1523"/>
                    <a:pt x="1327" y="1523"/>
                    <a:pt x="1316" y="1523"/>
                  </a:cubicBezTo>
                  <a:close/>
                </a:path>
              </a:pathLst>
            </a:custGeom>
            <a:solidFill>
              <a:srgbClr val="FB5A17"/>
            </a:solidFill>
            <a:ln>
              <a:noFill/>
            </a:ln>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37" name="Slide Number Placeholder 5"/>
            <p:cNvSpPr txBox="1">
              <a:spLocks noChangeAspect="1"/>
            </p:cNvSpPr>
            <p:nvPr userDrawn="1"/>
          </p:nvSpPr>
          <p:spPr>
            <a:xfrm>
              <a:off x="9262800" y="6499225"/>
              <a:ext cx="176400" cy="176400"/>
            </a:xfrm>
            <a:prstGeom prst="ellipse">
              <a:avLst/>
            </a:prstGeom>
            <a:solidFill>
              <a:srgbClr val="003145"/>
            </a:solidFill>
            <a:ln>
              <a:noFill/>
            </a:ln>
            <a:effectLst/>
          </p:spPr>
          <p:txBody>
            <a:bodyPr wrap="none" lIns="0" tIns="0" rIns="0" bIns="0"/>
            <a:lstStyle>
              <a:defPPr>
                <a:defRPr lang="en-US"/>
              </a:defPPr>
              <a:lvl1pPr marL="0" algn="ctr" defTabSz="914400" rtl="0" eaLnBrk="1" latinLnBrk="0" hangingPunct="1">
                <a:defRPr lang="en-GB" sz="800" kern="1200" smtClean="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82663">
                <a:spcBef>
                  <a:spcPct val="40000"/>
                </a:spcBef>
              </a:pPr>
              <a:endParaRPr dirty="0">
                <a:solidFill>
                  <a:srgbClr val="FFFFFF"/>
                </a:solidFill>
              </a:endParaRPr>
            </a:p>
          </p:txBody>
        </p:sp>
      </p:grpSp>
      <p:sp>
        <p:nvSpPr>
          <p:cNvPr id="40" name="Rectangle 39"/>
          <p:cNvSpPr/>
          <p:nvPr userDrawn="1"/>
        </p:nvSpPr>
        <p:spPr>
          <a:xfrm>
            <a:off x="9215762" y="6476177"/>
            <a:ext cx="295274" cy="200055"/>
          </a:xfrm>
          <a:prstGeom prst="rect">
            <a:avLst/>
          </a:prstGeom>
        </p:spPr>
        <p:txBody>
          <a:bodyPr wrap="none">
            <a:spAutoFit/>
          </a:bodyPr>
          <a:lstStyle/>
          <a:p>
            <a:pPr algn="ctr"/>
            <a:fld id="{172E465B-0AB6-4FE9-A29F-9FFC9901D96B}" type="slidenum">
              <a:rPr lang="de-DE" sz="700" smtClean="0">
                <a:solidFill>
                  <a:srgbClr val="FFFFFF"/>
                </a:solidFill>
              </a:rPr>
              <a:pPr algn="ctr"/>
              <a:t>‹#›</a:t>
            </a:fld>
            <a:endParaRPr lang="en-GB" sz="700" dirty="0">
              <a:solidFill>
                <a:srgbClr val="000000"/>
              </a:solidFill>
            </a:endParaRPr>
          </a:p>
        </p:txBody>
      </p:sp>
    </p:spTree>
    <p:extLst>
      <p:ext uri="{BB962C8B-B14F-4D97-AF65-F5344CB8AC3E}">
        <p14:creationId xmlns:p14="http://schemas.microsoft.com/office/powerpoint/2010/main" val="2983670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ient profile">
    <p:spTree>
      <p:nvGrpSpPr>
        <p:cNvPr id="1" name=""/>
        <p:cNvGrpSpPr/>
        <p:nvPr/>
      </p:nvGrpSpPr>
      <p:grpSpPr>
        <a:xfrm>
          <a:off x="0" y="0"/>
          <a:ext cx="0" cy="0"/>
          <a:chOff x="0" y="0"/>
          <a:chExt cx="0" cy="0"/>
        </a:xfrm>
      </p:grpSpPr>
      <p:sp>
        <p:nvSpPr>
          <p:cNvPr id="2" name="Rectangle 1"/>
          <p:cNvSpPr/>
          <p:nvPr userDrawn="1"/>
        </p:nvSpPr>
        <p:spPr bwMode="gray">
          <a:xfrm>
            <a:off x="128588" y="115888"/>
            <a:ext cx="9648825" cy="6626225"/>
          </a:xfrm>
          <a:prstGeom prst="rect">
            <a:avLst/>
          </a:prstGeom>
          <a:solidFill>
            <a:srgbClr val="A3B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6" name="Title 5"/>
          <p:cNvSpPr>
            <a:spLocks noGrp="1"/>
          </p:cNvSpPr>
          <p:nvPr>
            <p:ph type="title"/>
          </p:nvPr>
        </p:nvSpPr>
        <p:spPr bwMode="gray"/>
        <p:txBody>
          <a:bodyPr/>
          <a:lstStyle/>
          <a:p>
            <a:r>
              <a:rPr lang="en-US" smtClean="0"/>
              <a:t>Click to edit Master title style</a:t>
            </a:r>
            <a:endParaRPr lang="de-DE"/>
          </a:p>
        </p:txBody>
      </p:sp>
      <p:sp>
        <p:nvSpPr>
          <p:cNvPr id="9" name="Line 11"/>
          <p:cNvSpPr>
            <a:spLocks noChangeShapeType="1"/>
          </p:cNvSpPr>
          <p:nvPr userDrawn="1"/>
        </p:nvSpPr>
        <p:spPr bwMode="gray">
          <a:xfrm>
            <a:off x="636588" y="476672"/>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10" name="Line 12"/>
          <p:cNvSpPr>
            <a:spLocks noChangeShapeType="1"/>
          </p:cNvSpPr>
          <p:nvPr userDrawn="1"/>
        </p:nvSpPr>
        <p:spPr bwMode="gray">
          <a:xfrm>
            <a:off x="636588" y="1916832"/>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15" name="Rectangle 18"/>
          <p:cNvSpPr>
            <a:spLocks noChangeArrowheads="1"/>
          </p:cNvSpPr>
          <p:nvPr userDrawn="1"/>
        </p:nvSpPr>
        <p:spPr bwMode="gray">
          <a:xfrm>
            <a:off x="632520" y="227013"/>
            <a:ext cx="1052512" cy="2159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p>
            <a:r>
              <a:rPr lang="de-DE" sz="600" b="1" dirty="0" smtClean="0">
                <a:solidFill>
                  <a:srgbClr val="FB5A17"/>
                </a:solidFill>
              </a:rPr>
              <a:t>osborneclarke.com</a:t>
            </a:r>
            <a:endParaRPr lang="de-DE" sz="600" b="1" dirty="0">
              <a:solidFill>
                <a:srgbClr val="FB5A17"/>
              </a:solidFill>
            </a:endParaRPr>
          </a:p>
        </p:txBody>
      </p:sp>
      <p:sp>
        <p:nvSpPr>
          <p:cNvPr id="7" name="Text Placeholder 6"/>
          <p:cNvSpPr>
            <a:spLocks noGrp="1"/>
          </p:cNvSpPr>
          <p:nvPr>
            <p:ph type="body" sz="quarter" idx="27" hasCustomPrompt="1"/>
          </p:nvPr>
        </p:nvSpPr>
        <p:spPr bwMode="gray">
          <a:xfrm>
            <a:off x="631825" y="2133600"/>
            <a:ext cx="8929688" cy="431800"/>
          </a:xfrm>
        </p:spPr>
        <p:txBody>
          <a:bodyPr/>
          <a:lstStyle>
            <a:lvl1pPr>
              <a:spcBef>
                <a:spcPts val="600"/>
              </a:spcBef>
              <a:defRPr sz="1400"/>
            </a:lvl1pPr>
            <a:lvl2pPr>
              <a:spcBef>
                <a:spcPts val="600"/>
              </a:spcBef>
              <a:defRPr sz="1400"/>
            </a:lvl2pPr>
            <a:lvl3pPr>
              <a:spcBef>
                <a:spcPts val="600"/>
              </a:spcBef>
              <a:defRPr sz="1400"/>
            </a:lvl3pPr>
            <a:lvl4pPr>
              <a:spcBef>
                <a:spcPts val="600"/>
              </a:spcBef>
              <a:defRPr sz="1400"/>
            </a:lvl4pPr>
            <a:lvl5pPr>
              <a:spcBef>
                <a:spcPts val="600"/>
              </a:spcBef>
              <a:defRPr sz="1400"/>
            </a:lvl5pPr>
            <a:lvl6pPr>
              <a:spcBef>
                <a:spcPts val="600"/>
              </a:spcBef>
              <a:defRPr sz="1400"/>
            </a:lvl6pPr>
            <a:lvl7pPr>
              <a:spcBef>
                <a:spcPts val="600"/>
              </a:spcBef>
              <a:defRPr sz="1400"/>
            </a:lvl7pPr>
            <a:lvl8pPr>
              <a:spcBef>
                <a:spcPts val="600"/>
              </a:spcBef>
              <a:defRPr sz="1400"/>
            </a:lvl8pPr>
            <a:lvl9pPr>
              <a:spcBef>
                <a:spcPts val="600"/>
              </a:spcBef>
              <a:defRPr sz="1400"/>
            </a:lvl9pPr>
          </a:lstStyle>
          <a:p>
            <a:pPr lvl="0"/>
            <a:r>
              <a:rPr lang="en-US" dirty="0" smtClean="0"/>
              <a:t>Insert some introductory text here or delete this text and move the tables up to fit the grid.</a:t>
            </a:r>
          </a:p>
        </p:txBody>
      </p:sp>
      <p:sp>
        <p:nvSpPr>
          <p:cNvPr id="16" name="Text Placeholder 15"/>
          <p:cNvSpPr>
            <a:spLocks noGrp="1"/>
          </p:cNvSpPr>
          <p:nvPr>
            <p:ph type="body" sz="quarter" idx="28" hasCustomPrompt="1"/>
          </p:nvPr>
        </p:nvSpPr>
        <p:spPr bwMode="gray">
          <a:xfrm>
            <a:off x="632520" y="2636913"/>
            <a:ext cx="2880320" cy="360040"/>
          </a:xfrm>
          <a:solidFill>
            <a:srgbClr val="0F6988"/>
          </a:solidFill>
        </p:spPr>
        <p:txBody>
          <a:bodyPr lIns="72000" tIns="72000" rIns="72000" bIns="72000" anchor="ctr"/>
          <a:lstStyle>
            <a:lvl1pPr marL="0" indent="0">
              <a:buFont typeface="Arial" pitchFamily="34" charset="0"/>
              <a:buNone/>
              <a:defRPr sz="1200" b="1">
                <a:solidFill>
                  <a:schemeClr val="bg1"/>
                </a:solidFill>
              </a:defRPr>
            </a:lvl1pPr>
            <a:lvl2pPr marL="0" indent="0">
              <a:buFont typeface="Arial" pitchFamily="34" charset="0"/>
              <a:buNone/>
              <a:defRPr sz="1200" b="1">
                <a:solidFill>
                  <a:schemeClr val="bg1"/>
                </a:solidFill>
              </a:defRPr>
            </a:lvl2pPr>
            <a:lvl3pPr marL="0" indent="0">
              <a:buNone/>
              <a:defRPr sz="1200" b="1">
                <a:solidFill>
                  <a:schemeClr val="bg1"/>
                </a:solidFill>
              </a:defRPr>
            </a:lvl3pPr>
            <a:lvl4pPr marL="0" indent="0">
              <a:buNone/>
              <a:defRPr sz="1200" b="1">
                <a:solidFill>
                  <a:schemeClr val="bg1"/>
                </a:solidFill>
              </a:defRPr>
            </a:lvl4pPr>
            <a:lvl5pPr marL="0" indent="0">
              <a:buNone/>
              <a:defRPr sz="1200" b="1">
                <a:solidFill>
                  <a:schemeClr val="bg1"/>
                </a:solidFill>
              </a:defRPr>
            </a:lvl5pPr>
            <a:lvl6pPr marL="0" indent="0">
              <a:buNone/>
              <a:defRPr sz="1200" b="1">
                <a:solidFill>
                  <a:schemeClr val="bg1"/>
                </a:solidFill>
              </a:defRPr>
            </a:lvl6pPr>
            <a:lvl7pPr marL="0" indent="0">
              <a:buNone/>
              <a:defRPr sz="1200" b="1">
                <a:solidFill>
                  <a:schemeClr val="bg1"/>
                </a:solidFill>
              </a:defRPr>
            </a:lvl7pPr>
            <a:lvl8pPr marL="0" indent="0">
              <a:buNone/>
              <a:defRPr sz="1200" b="1">
                <a:solidFill>
                  <a:schemeClr val="bg1"/>
                </a:solidFill>
              </a:defRPr>
            </a:lvl8pPr>
            <a:lvl9pPr marL="0" indent="0">
              <a:buNone/>
              <a:defRPr sz="1200" b="1">
                <a:solidFill>
                  <a:schemeClr val="bg1"/>
                </a:solidFill>
              </a:defRPr>
            </a:lvl9pPr>
          </a:lstStyle>
          <a:p>
            <a:pPr lvl="0"/>
            <a:r>
              <a:rPr lang="en-US" dirty="0" smtClean="0"/>
              <a:t>Heading</a:t>
            </a:r>
            <a:endParaRPr lang="de-DE" dirty="0"/>
          </a:p>
        </p:txBody>
      </p:sp>
      <p:sp>
        <p:nvSpPr>
          <p:cNvPr id="33" name="Text Placeholder 15"/>
          <p:cNvSpPr>
            <a:spLocks noGrp="1"/>
          </p:cNvSpPr>
          <p:nvPr>
            <p:ph type="body" sz="quarter" idx="34" hasCustomPrompt="1"/>
          </p:nvPr>
        </p:nvSpPr>
        <p:spPr bwMode="gray">
          <a:xfrm>
            <a:off x="632521" y="4367635"/>
            <a:ext cx="2880618" cy="357510"/>
          </a:xfrm>
          <a:solidFill>
            <a:srgbClr val="0F6988"/>
          </a:solidFill>
        </p:spPr>
        <p:txBody>
          <a:bodyPr lIns="72000" tIns="72000" rIns="72000" bIns="72000" anchor="ctr"/>
          <a:lstStyle>
            <a:lvl1pPr marL="0" indent="0">
              <a:buFont typeface="Arial" pitchFamily="34" charset="0"/>
              <a:buNone/>
              <a:defRPr sz="1200" b="1">
                <a:solidFill>
                  <a:schemeClr val="bg1"/>
                </a:solidFill>
              </a:defRPr>
            </a:lvl1pPr>
            <a:lvl2pPr marL="0" indent="0">
              <a:buFont typeface="Arial" pitchFamily="34" charset="0"/>
              <a:buNone/>
              <a:defRPr sz="1200" b="1">
                <a:solidFill>
                  <a:schemeClr val="bg1"/>
                </a:solidFill>
              </a:defRPr>
            </a:lvl2pPr>
            <a:lvl3pPr marL="0" indent="0">
              <a:buNone/>
              <a:defRPr sz="1200" b="1">
                <a:solidFill>
                  <a:schemeClr val="bg1"/>
                </a:solidFill>
              </a:defRPr>
            </a:lvl3pPr>
            <a:lvl4pPr marL="0" indent="0">
              <a:buNone/>
              <a:defRPr sz="1200" b="1">
                <a:solidFill>
                  <a:schemeClr val="bg1"/>
                </a:solidFill>
              </a:defRPr>
            </a:lvl4pPr>
            <a:lvl5pPr marL="0" indent="0">
              <a:buNone/>
              <a:defRPr sz="1200" b="1">
                <a:solidFill>
                  <a:schemeClr val="bg1"/>
                </a:solidFill>
              </a:defRPr>
            </a:lvl5pPr>
            <a:lvl6pPr marL="0" indent="0">
              <a:buNone/>
              <a:defRPr sz="1200" b="1">
                <a:solidFill>
                  <a:schemeClr val="bg1"/>
                </a:solidFill>
              </a:defRPr>
            </a:lvl6pPr>
            <a:lvl7pPr marL="0" indent="0">
              <a:buNone/>
              <a:defRPr sz="1200" b="1">
                <a:solidFill>
                  <a:schemeClr val="bg1"/>
                </a:solidFill>
              </a:defRPr>
            </a:lvl7pPr>
            <a:lvl8pPr marL="0" indent="0">
              <a:buNone/>
              <a:defRPr sz="1200" b="1">
                <a:solidFill>
                  <a:schemeClr val="bg1"/>
                </a:solidFill>
              </a:defRPr>
            </a:lvl8pPr>
            <a:lvl9pPr marL="0" indent="0">
              <a:buNone/>
              <a:defRPr sz="1200" b="1">
                <a:solidFill>
                  <a:schemeClr val="bg1"/>
                </a:solidFill>
              </a:defRPr>
            </a:lvl9pPr>
          </a:lstStyle>
          <a:p>
            <a:pPr lvl="0"/>
            <a:r>
              <a:rPr lang="en-US" dirty="0" smtClean="0"/>
              <a:t>Heading</a:t>
            </a:r>
            <a:endParaRPr lang="de-DE" dirty="0"/>
          </a:p>
        </p:txBody>
      </p:sp>
      <p:sp>
        <p:nvSpPr>
          <p:cNvPr id="35" name="Text Placeholder 17"/>
          <p:cNvSpPr>
            <a:spLocks noGrp="1"/>
          </p:cNvSpPr>
          <p:nvPr>
            <p:ph type="body" sz="quarter" idx="35" hasCustomPrompt="1"/>
          </p:nvPr>
        </p:nvSpPr>
        <p:spPr bwMode="gray">
          <a:xfrm>
            <a:off x="632521" y="4725144"/>
            <a:ext cx="2880618" cy="1224136"/>
          </a:xfrm>
          <a:solidFill>
            <a:schemeClr val="bg1"/>
          </a:solidFill>
        </p:spPr>
        <p:txBody>
          <a:bodyPr lIns="72000" tIns="36000" rIns="72000" bIns="36000"/>
          <a:lstStyle>
            <a:lvl1pPr>
              <a:spcBef>
                <a:spcPts val="600"/>
              </a:spcBef>
              <a:defRPr sz="1200"/>
            </a:lvl1pPr>
            <a:lvl2pPr>
              <a:spcBef>
                <a:spcPts val="600"/>
              </a:spcBef>
              <a:defRPr sz="1200"/>
            </a:lvl2pPr>
            <a:lvl3pPr marL="108000" indent="-108000">
              <a:spcBef>
                <a:spcPts val="600"/>
              </a:spcBef>
              <a:defRPr sz="1200"/>
            </a:lvl3pPr>
            <a:lvl4pPr marL="252000" indent="-133200">
              <a:spcBef>
                <a:spcPts val="600"/>
              </a:spcBef>
              <a:defRPr sz="1200"/>
            </a:lvl4pPr>
            <a:lvl5pPr marL="360000" indent="-108000">
              <a:spcBef>
                <a:spcPts val="600"/>
              </a:spcBef>
              <a:defRPr sz="1200"/>
            </a:lvl5pPr>
            <a:lvl6pPr marL="360000" indent="-108000">
              <a:spcBef>
                <a:spcPts val="600"/>
              </a:spcBef>
              <a:defRPr sz="1200"/>
            </a:lvl6pPr>
            <a:lvl7pPr marL="360000" indent="-108000">
              <a:spcBef>
                <a:spcPts val="600"/>
              </a:spcBef>
              <a:defRPr sz="1200"/>
            </a:lvl7pPr>
            <a:lvl8pPr marL="360000" indent="-108000">
              <a:spcBef>
                <a:spcPts val="600"/>
              </a:spcBef>
              <a:defRPr sz="1200"/>
            </a:lvl8pPr>
            <a:lvl9pPr marL="360000" indent="-108000">
              <a:spcBef>
                <a:spcPts val="600"/>
              </a:spcBef>
              <a:defRPr sz="1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2" name="Line 13"/>
          <p:cNvSpPr>
            <a:spLocks noChangeShapeType="1"/>
          </p:cNvSpPr>
          <p:nvPr userDrawn="1"/>
        </p:nvSpPr>
        <p:spPr bwMode="gray">
          <a:xfrm>
            <a:off x="636588" y="6381328"/>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37" name="Text Placeholder 17"/>
          <p:cNvSpPr>
            <a:spLocks noGrp="1"/>
          </p:cNvSpPr>
          <p:nvPr>
            <p:ph type="body" sz="quarter" idx="41" hasCustomPrompt="1"/>
          </p:nvPr>
        </p:nvSpPr>
        <p:spPr bwMode="gray">
          <a:xfrm>
            <a:off x="632519" y="2996952"/>
            <a:ext cx="2880321" cy="1224136"/>
          </a:xfrm>
          <a:solidFill>
            <a:schemeClr val="bg1"/>
          </a:solidFill>
        </p:spPr>
        <p:txBody>
          <a:bodyPr lIns="72000" tIns="36000" rIns="72000" bIns="36000"/>
          <a:lstStyle>
            <a:lvl1pPr>
              <a:spcBef>
                <a:spcPts val="600"/>
              </a:spcBef>
              <a:defRPr sz="1200"/>
            </a:lvl1pPr>
            <a:lvl2pPr>
              <a:spcBef>
                <a:spcPts val="600"/>
              </a:spcBef>
              <a:defRPr sz="1200"/>
            </a:lvl2pPr>
            <a:lvl3pPr marL="108000" indent="-108000">
              <a:spcBef>
                <a:spcPts val="600"/>
              </a:spcBef>
              <a:defRPr sz="1200"/>
            </a:lvl3pPr>
            <a:lvl4pPr marL="252000" indent="-133200">
              <a:spcBef>
                <a:spcPts val="600"/>
              </a:spcBef>
              <a:defRPr sz="1200"/>
            </a:lvl4pPr>
            <a:lvl5pPr marL="360000" indent="-108000">
              <a:spcBef>
                <a:spcPts val="600"/>
              </a:spcBef>
              <a:defRPr sz="1200"/>
            </a:lvl5pPr>
            <a:lvl6pPr marL="360000" indent="-108000">
              <a:spcBef>
                <a:spcPts val="600"/>
              </a:spcBef>
              <a:defRPr sz="1200"/>
            </a:lvl6pPr>
            <a:lvl7pPr marL="360000" indent="-108000">
              <a:spcBef>
                <a:spcPts val="600"/>
              </a:spcBef>
              <a:defRPr sz="1200"/>
            </a:lvl7pPr>
            <a:lvl8pPr marL="360000" indent="-108000">
              <a:spcBef>
                <a:spcPts val="600"/>
              </a:spcBef>
              <a:defRPr sz="1200"/>
            </a:lvl8pPr>
            <a:lvl9pPr marL="360000" indent="-108000">
              <a:spcBef>
                <a:spcPts val="600"/>
              </a:spcBef>
              <a:defRPr sz="1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4" name="Text Placeholder 15"/>
          <p:cNvSpPr>
            <a:spLocks noGrp="1"/>
          </p:cNvSpPr>
          <p:nvPr>
            <p:ph type="body" sz="quarter" idx="42" hasCustomPrompt="1"/>
          </p:nvPr>
        </p:nvSpPr>
        <p:spPr bwMode="gray">
          <a:xfrm>
            <a:off x="3656857" y="2636912"/>
            <a:ext cx="2880320" cy="360040"/>
          </a:xfrm>
          <a:solidFill>
            <a:srgbClr val="0F6988"/>
          </a:solidFill>
        </p:spPr>
        <p:txBody>
          <a:bodyPr lIns="72000" tIns="72000" rIns="72000" bIns="72000" anchor="ctr"/>
          <a:lstStyle>
            <a:lvl1pPr marL="0" indent="0">
              <a:buFont typeface="Arial" pitchFamily="34" charset="0"/>
              <a:buNone/>
              <a:defRPr sz="1200" b="1">
                <a:solidFill>
                  <a:schemeClr val="bg1"/>
                </a:solidFill>
              </a:defRPr>
            </a:lvl1pPr>
            <a:lvl2pPr marL="0" indent="0">
              <a:buFont typeface="Arial" pitchFamily="34" charset="0"/>
              <a:buNone/>
              <a:defRPr sz="1200" b="1">
                <a:solidFill>
                  <a:schemeClr val="bg1"/>
                </a:solidFill>
              </a:defRPr>
            </a:lvl2pPr>
            <a:lvl3pPr marL="0" indent="0">
              <a:buNone/>
              <a:defRPr sz="1200" b="1">
                <a:solidFill>
                  <a:schemeClr val="bg1"/>
                </a:solidFill>
              </a:defRPr>
            </a:lvl3pPr>
            <a:lvl4pPr marL="0" indent="0">
              <a:buNone/>
              <a:defRPr sz="1200" b="1">
                <a:solidFill>
                  <a:schemeClr val="bg1"/>
                </a:solidFill>
              </a:defRPr>
            </a:lvl4pPr>
            <a:lvl5pPr marL="0" indent="0">
              <a:buNone/>
              <a:defRPr sz="1200" b="1">
                <a:solidFill>
                  <a:schemeClr val="bg1"/>
                </a:solidFill>
              </a:defRPr>
            </a:lvl5pPr>
            <a:lvl6pPr marL="0" indent="0">
              <a:buNone/>
              <a:defRPr sz="1200" b="1">
                <a:solidFill>
                  <a:schemeClr val="bg1"/>
                </a:solidFill>
              </a:defRPr>
            </a:lvl6pPr>
            <a:lvl7pPr marL="0" indent="0">
              <a:buNone/>
              <a:defRPr sz="1200" b="1">
                <a:solidFill>
                  <a:schemeClr val="bg1"/>
                </a:solidFill>
              </a:defRPr>
            </a:lvl7pPr>
            <a:lvl8pPr marL="0" indent="0">
              <a:buNone/>
              <a:defRPr sz="1200" b="1">
                <a:solidFill>
                  <a:schemeClr val="bg1"/>
                </a:solidFill>
              </a:defRPr>
            </a:lvl8pPr>
            <a:lvl9pPr marL="0" indent="0">
              <a:buNone/>
              <a:defRPr sz="1200" b="1">
                <a:solidFill>
                  <a:schemeClr val="bg1"/>
                </a:solidFill>
              </a:defRPr>
            </a:lvl9pPr>
          </a:lstStyle>
          <a:p>
            <a:pPr lvl="0"/>
            <a:r>
              <a:rPr lang="en-US" dirty="0" smtClean="0"/>
              <a:t>Heading</a:t>
            </a:r>
            <a:endParaRPr lang="de-DE" dirty="0"/>
          </a:p>
        </p:txBody>
      </p:sp>
      <p:sp>
        <p:nvSpPr>
          <p:cNvPr id="45" name="Text Placeholder 15"/>
          <p:cNvSpPr>
            <a:spLocks noGrp="1"/>
          </p:cNvSpPr>
          <p:nvPr>
            <p:ph type="body" sz="quarter" idx="43" hasCustomPrompt="1"/>
          </p:nvPr>
        </p:nvSpPr>
        <p:spPr bwMode="gray">
          <a:xfrm>
            <a:off x="3656858" y="4367634"/>
            <a:ext cx="2880618" cy="357510"/>
          </a:xfrm>
          <a:solidFill>
            <a:srgbClr val="0F6988"/>
          </a:solidFill>
        </p:spPr>
        <p:txBody>
          <a:bodyPr lIns="72000" tIns="72000" rIns="72000" bIns="72000" anchor="ctr"/>
          <a:lstStyle>
            <a:lvl1pPr marL="0" indent="0">
              <a:buFont typeface="Arial" pitchFamily="34" charset="0"/>
              <a:buNone/>
              <a:defRPr sz="1200" b="1">
                <a:solidFill>
                  <a:schemeClr val="bg1"/>
                </a:solidFill>
              </a:defRPr>
            </a:lvl1pPr>
            <a:lvl2pPr marL="0" indent="0">
              <a:buFont typeface="Arial" pitchFamily="34" charset="0"/>
              <a:buNone/>
              <a:defRPr sz="1200" b="1">
                <a:solidFill>
                  <a:schemeClr val="bg1"/>
                </a:solidFill>
              </a:defRPr>
            </a:lvl2pPr>
            <a:lvl3pPr marL="0" indent="0">
              <a:buNone/>
              <a:defRPr sz="1200" b="1">
                <a:solidFill>
                  <a:schemeClr val="bg1"/>
                </a:solidFill>
              </a:defRPr>
            </a:lvl3pPr>
            <a:lvl4pPr marL="0" indent="0">
              <a:buNone/>
              <a:defRPr sz="1200" b="1">
                <a:solidFill>
                  <a:schemeClr val="bg1"/>
                </a:solidFill>
              </a:defRPr>
            </a:lvl4pPr>
            <a:lvl5pPr marL="0" indent="0">
              <a:buNone/>
              <a:defRPr sz="1200" b="1">
                <a:solidFill>
                  <a:schemeClr val="bg1"/>
                </a:solidFill>
              </a:defRPr>
            </a:lvl5pPr>
            <a:lvl6pPr marL="0" indent="0">
              <a:buNone/>
              <a:defRPr sz="1200" b="1">
                <a:solidFill>
                  <a:schemeClr val="bg1"/>
                </a:solidFill>
              </a:defRPr>
            </a:lvl6pPr>
            <a:lvl7pPr marL="0" indent="0">
              <a:buNone/>
              <a:defRPr sz="1200" b="1">
                <a:solidFill>
                  <a:schemeClr val="bg1"/>
                </a:solidFill>
              </a:defRPr>
            </a:lvl7pPr>
            <a:lvl8pPr marL="0" indent="0">
              <a:buNone/>
              <a:defRPr sz="1200" b="1">
                <a:solidFill>
                  <a:schemeClr val="bg1"/>
                </a:solidFill>
              </a:defRPr>
            </a:lvl8pPr>
            <a:lvl9pPr marL="0" indent="0">
              <a:buNone/>
              <a:defRPr sz="1200" b="1">
                <a:solidFill>
                  <a:schemeClr val="bg1"/>
                </a:solidFill>
              </a:defRPr>
            </a:lvl9pPr>
          </a:lstStyle>
          <a:p>
            <a:pPr lvl="0"/>
            <a:r>
              <a:rPr lang="en-US" dirty="0" smtClean="0"/>
              <a:t>Heading</a:t>
            </a:r>
            <a:endParaRPr lang="de-DE" dirty="0"/>
          </a:p>
        </p:txBody>
      </p:sp>
      <p:sp>
        <p:nvSpPr>
          <p:cNvPr id="46" name="Text Placeholder 17"/>
          <p:cNvSpPr>
            <a:spLocks noGrp="1"/>
          </p:cNvSpPr>
          <p:nvPr>
            <p:ph type="body" sz="quarter" idx="44" hasCustomPrompt="1"/>
          </p:nvPr>
        </p:nvSpPr>
        <p:spPr bwMode="gray">
          <a:xfrm>
            <a:off x="3656858" y="4725143"/>
            <a:ext cx="2880618" cy="1224136"/>
          </a:xfrm>
          <a:solidFill>
            <a:schemeClr val="bg1"/>
          </a:solidFill>
        </p:spPr>
        <p:txBody>
          <a:bodyPr lIns="72000" tIns="36000" rIns="72000" bIns="36000"/>
          <a:lstStyle>
            <a:lvl1pPr>
              <a:spcBef>
                <a:spcPts val="600"/>
              </a:spcBef>
              <a:defRPr sz="1200"/>
            </a:lvl1pPr>
            <a:lvl2pPr>
              <a:spcBef>
                <a:spcPts val="600"/>
              </a:spcBef>
              <a:defRPr sz="1200"/>
            </a:lvl2pPr>
            <a:lvl3pPr marL="108000" indent="-108000">
              <a:spcBef>
                <a:spcPts val="600"/>
              </a:spcBef>
              <a:defRPr sz="1200"/>
            </a:lvl3pPr>
            <a:lvl4pPr marL="252000" indent="-133200">
              <a:spcBef>
                <a:spcPts val="600"/>
              </a:spcBef>
              <a:defRPr sz="1200"/>
            </a:lvl4pPr>
            <a:lvl5pPr marL="360000" indent="-108000">
              <a:spcBef>
                <a:spcPts val="600"/>
              </a:spcBef>
              <a:defRPr sz="1200"/>
            </a:lvl5pPr>
            <a:lvl6pPr marL="360000" indent="-108000">
              <a:spcBef>
                <a:spcPts val="600"/>
              </a:spcBef>
              <a:defRPr sz="1200"/>
            </a:lvl6pPr>
            <a:lvl7pPr marL="360000" indent="-108000">
              <a:spcBef>
                <a:spcPts val="600"/>
              </a:spcBef>
              <a:defRPr sz="1200"/>
            </a:lvl7pPr>
            <a:lvl8pPr marL="360000" indent="-108000">
              <a:spcBef>
                <a:spcPts val="600"/>
              </a:spcBef>
              <a:defRPr sz="1200"/>
            </a:lvl8pPr>
            <a:lvl9pPr marL="360000" indent="-108000">
              <a:spcBef>
                <a:spcPts val="600"/>
              </a:spcBef>
              <a:defRPr sz="1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7" name="Text Placeholder 17"/>
          <p:cNvSpPr>
            <a:spLocks noGrp="1"/>
          </p:cNvSpPr>
          <p:nvPr>
            <p:ph type="body" sz="quarter" idx="45" hasCustomPrompt="1"/>
          </p:nvPr>
        </p:nvSpPr>
        <p:spPr bwMode="gray">
          <a:xfrm>
            <a:off x="3656856" y="2996951"/>
            <a:ext cx="2880321" cy="1224136"/>
          </a:xfrm>
          <a:solidFill>
            <a:schemeClr val="bg1"/>
          </a:solidFill>
        </p:spPr>
        <p:txBody>
          <a:bodyPr lIns="72000" tIns="36000" rIns="72000" bIns="36000"/>
          <a:lstStyle>
            <a:lvl1pPr>
              <a:spcBef>
                <a:spcPts val="600"/>
              </a:spcBef>
              <a:defRPr sz="1200"/>
            </a:lvl1pPr>
            <a:lvl2pPr>
              <a:spcBef>
                <a:spcPts val="600"/>
              </a:spcBef>
              <a:defRPr sz="1200"/>
            </a:lvl2pPr>
            <a:lvl3pPr marL="108000" indent="-108000">
              <a:spcBef>
                <a:spcPts val="600"/>
              </a:spcBef>
              <a:defRPr sz="1200"/>
            </a:lvl3pPr>
            <a:lvl4pPr marL="252000" indent="-133200">
              <a:spcBef>
                <a:spcPts val="600"/>
              </a:spcBef>
              <a:defRPr sz="1200"/>
            </a:lvl4pPr>
            <a:lvl5pPr marL="360000" indent="-108000">
              <a:spcBef>
                <a:spcPts val="600"/>
              </a:spcBef>
              <a:defRPr sz="1200"/>
            </a:lvl5pPr>
            <a:lvl6pPr marL="360000" indent="-108000">
              <a:spcBef>
                <a:spcPts val="600"/>
              </a:spcBef>
              <a:defRPr sz="1200"/>
            </a:lvl6pPr>
            <a:lvl7pPr marL="360000" indent="-108000">
              <a:spcBef>
                <a:spcPts val="600"/>
              </a:spcBef>
              <a:defRPr sz="1200"/>
            </a:lvl7pPr>
            <a:lvl8pPr marL="360000" indent="-108000">
              <a:spcBef>
                <a:spcPts val="600"/>
              </a:spcBef>
              <a:defRPr sz="1200"/>
            </a:lvl8pPr>
            <a:lvl9pPr marL="360000" indent="-108000">
              <a:spcBef>
                <a:spcPts val="600"/>
              </a:spcBef>
              <a:defRPr sz="1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8" name="Text Placeholder 15"/>
          <p:cNvSpPr>
            <a:spLocks noGrp="1"/>
          </p:cNvSpPr>
          <p:nvPr>
            <p:ph type="body" sz="quarter" idx="46" hasCustomPrompt="1"/>
          </p:nvPr>
        </p:nvSpPr>
        <p:spPr bwMode="gray">
          <a:xfrm>
            <a:off x="6681193" y="2636911"/>
            <a:ext cx="2880320" cy="360040"/>
          </a:xfrm>
          <a:solidFill>
            <a:srgbClr val="0F6988"/>
          </a:solidFill>
        </p:spPr>
        <p:txBody>
          <a:bodyPr lIns="72000" tIns="72000" rIns="72000" bIns="72000" anchor="ctr"/>
          <a:lstStyle>
            <a:lvl1pPr marL="0" indent="0">
              <a:buFont typeface="Arial" pitchFamily="34" charset="0"/>
              <a:buNone/>
              <a:defRPr sz="1200" b="1">
                <a:solidFill>
                  <a:schemeClr val="bg1"/>
                </a:solidFill>
              </a:defRPr>
            </a:lvl1pPr>
            <a:lvl2pPr marL="0" indent="0">
              <a:buFont typeface="Arial" pitchFamily="34" charset="0"/>
              <a:buNone/>
              <a:defRPr sz="1200" b="1">
                <a:solidFill>
                  <a:schemeClr val="bg1"/>
                </a:solidFill>
              </a:defRPr>
            </a:lvl2pPr>
            <a:lvl3pPr marL="0" indent="0">
              <a:buNone/>
              <a:defRPr sz="1200" b="1">
                <a:solidFill>
                  <a:schemeClr val="bg1"/>
                </a:solidFill>
              </a:defRPr>
            </a:lvl3pPr>
            <a:lvl4pPr marL="0" indent="0">
              <a:buNone/>
              <a:defRPr sz="1200" b="1">
                <a:solidFill>
                  <a:schemeClr val="bg1"/>
                </a:solidFill>
              </a:defRPr>
            </a:lvl4pPr>
            <a:lvl5pPr marL="0" indent="0">
              <a:buNone/>
              <a:defRPr sz="1200" b="1">
                <a:solidFill>
                  <a:schemeClr val="bg1"/>
                </a:solidFill>
              </a:defRPr>
            </a:lvl5pPr>
            <a:lvl6pPr marL="0" indent="0">
              <a:buNone/>
              <a:defRPr sz="1200" b="1">
                <a:solidFill>
                  <a:schemeClr val="bg1"/>
                </a:solidFill>
              </a:defRPr>
            </a:lvl6pPr>
            <a:lvl7pPr marL="0" indent="0">
              <a:buNone/>
              <a:defRPr sz="1200" b="1">
                <a:solidFill>
                  <a:schemeClr val="bg1"/>
                </a:solidFill>
              </a:defRPr>
            </a:lvl7pPr>
            <a:lvl8pPr marL="0" indent="0">
              <a:buNone/>
              <a:defRPr sz="1200" b="1">
                <a:solidFill>
                  <a:schemeClr val="bg1"/>
                </a:solidFill>
              </a:defRPr>
            </a:lvl8pPr>
            <a:lvl9pPr marL="0" indent="0">
              <a:buNone/>
              <a:defRPr sz="1200" b="1">
                <a:solidFill>
                  <a:schemeClr val="bg1"/>
                </a:solidFill>
              </a:defRPr>
            </a:lvl9pPr>
          </a:lstStyle>
          <a:p>
            <a:pPr lvl="0"/>
            <a:r>
              <a:rPr lang="en-US" dirty="0" smtClean="0"/>
              <a:t>Heading</a:t>
            </a:r>
            <a:endParaRPr lang="de-DE" dirty="0"/>
          </a:p>
        </p:txBody>
      </p:sp>
      <p:sp>
        <p:nvSpPr>
          <p:cNvPr id="49" name="Text Placeholder 15"/>
          <p:cNvSpPr>
            <a:spLocks noGrp="1"/>
          </p:cNvSpPr>
          <p:nvPr>
            <p:ph type="body" sz="quarter" idx="47" hasCustomPrompt="1"/>
          </p:nvPr>
        </p:nvSpPr>
        <p:spPr bwMode="gray">
          <a:xfrm>
            <a:off x="6681194" y="4367633"/>
            <a:ext cx="2880618" cy="357510"/>
          </a:xfrm>
          <a:solidFill>
            <a:srgbClr val="0F6988"/>
          </a:solidFill>
        </p:spPr>
        <p:txBody>
          <a:bodyPr lIns="72000" tIns="72000" rIns="72000" bIns="72000" anchor="ctr"/>
          <a:lstStyle>
            <a:lvl1pPr marL="0" indent="0">
              <a:buFont typeface="Arial" pitchFamily="34" charset="0"/>
              <a:buNone/>
              <a:defRPr sz="1200" b="1">
                <a:solidFill>
                  <a:schemeClr val="bg1"/>
                </a:solidFill>
              </a:defRPr>
            </a:lvl1pPr>
            <a:lvl2pPr marL="0" indent="0">
              <a:buFont typeface="Arial" pitchFamily="34" charset="0"/>
              <a:buNone/>
              <a:defRPr sz="1200" b="1">
                <a:solidFill>
                  <a:schemeClr val="bg1"/>
                </a:solidFill>
              </a:defRPr>
            </a:lvl2pPr>
            <a:lvl3pPr marL="0" indent="0">
              <a:buNone/>
              <a:defRPr sz="1200" b="1">
                <a:solidFill>
                  <a:schemeClr val="bg1"/>
                </a:solidFill>
              </a:defRPr>
            </a:lvl3pPr>
            <a:lvl4pPr marL="0" indent="0">
              <a:buNone/>
              <a:defRPr sz="1200" b="1">
                <a:solidFill>
                  <a:schemeClr val="bg1"/>
                </a:solidFill>
              </a:defRPr>
            </a:lvl4pPr>
            <a:lvl5pPr marL="0" indent="0">
              <a:buNone/>
              <a:defRPr sz="1200" b="1">
                <a:solidFill>
                  <a:schemeClr val="bg1"/>
                </a:solidFill>
              </a:defRPr>
            </a:lvl5pPr>
            <a:lvl6pPr marL="0" indent="0">
              <a:buNone/>
              <a:defRPr sz="1200" b="1">
                <a:solidFill>
                  <a:schemeClr val="bg1"/>
                </a:solidFill>
              </a:defRPr>
            </a:lvl6pPr>
            <a:lvl7pPr marL="0" indent="0">
              <a:buNone/>
              <a:defRPr sz="1200" b="1">
                <a:solidFill>
                  <a:schemeClr val="bg1"/>
                </a:solidFill>
              </a:defRPr>
            </a:lvl7pPr>
            <a:lvl8pPr marL="0" indent="0">
              <a:buNone/>
              <a:defRPr sz="1200" b="1">
                <a:solidFill>
                  <a:schemeClr val="bg1"/>
                </a:solidFill>
              </a:defRPr>
            </a:lvl8pPr>
            <a:lvl9pPr marL="0" indent="0">
              <a:buNone/>
              <a:defRPr sz="1200" b="1">
                <a:solidFill>
                  <a:schemeClr val="bg1"/>
                </a:solidFill>
              </a:defRPr>
            </a:lvl9pPr>
          </a:lstStyle>
          <a:p>
            <a:pPr lvl="0"/>
            <a:r>
              <a:rPr lang="en-US" dirty="0" smtClean="0"/>
              <a:t>Heading</a:t>
            </a:r>
            <a:endParaRPr lang="de-DE" dirty="0"/>
          </a:p>
        </p:txBody>
      </p:sp>
      <p:sp>
        <p:nvSpPr>
          <p:cNvPr id="50" name="Text Placeholder 17"/>
          <p:cNvSpPr>
            <a:spLocks noGrp="1"/>
          </p:cNvSpPr>
          <p:nvPr>
            <p:ph type="body" sz="quarter" idx="48" hasCustomPrompt="1"/>
          </p:nvPr>
        </p:nvSpPr>
        <p:spPr bwMode="gray">
          <a:xfrm>
            <a:off x="6681194" y="4725142"/>
            <a:ext cx="2880618" cy="1224136"/>
          </a:xfrm>
          <a:solidFill>
            <a:schemeClr val="bg1"/>
          </a:solidFill>
        </p:spPr>
        <p:txBody>
          <a:bodyPr lIns="72000" tIns="36000" rIns="72000" bIns="36000"/>
          <a:lstStyle>
            <a:lvl1pPr>
              <a:spcBef>
                <a:spcPts val="600"/>
              </a:spcBef>
              <a:defRPr sz="1200"/>
            </a:lvl1pPr>
            <a:lvl2pPr>
              <a:spcBef>
                <a:spcPts val="600"/>
              </a:spcBef>
              <a:defRPr sz="1200"/>
            </a:lvl2pPr>
            <a:lvl3pPr marL="108000" indent="-108000">
              <a:spcBef>
                <a:spcPts val="600"/>
              </a:spcBef>
              <a:defRPr sz="1200"/>
            </a:lvl3pPr>
            <a:lvl4pPr marL="252000" indent="-133200">
              <a:spcBef>
                <a:spcPts val="600"/>
              </a:spcBef>
              <a:defRPr sz="1200"/>
            </a:lvl4pPr>
            <a:lvl5pPr marL="360000" indent="-108000">
              <a:spcBef>
                <a:spcPts val="600"/>
              </a:spcBef>
              <a:defRPr sz="1200"/>
            </a:lvl5pPr>
            <a:lvl6pPr marL="360000" indent="-108000">
              <a:spcBef>
                <a:spcPts val="600"/>
              </a:spcBef>
              <a:defRPr sz="1200"/>
            </a:lvl6pPr>
            <a:lvl7pPr marL="360000" indent="-108000">
              <a:spcBef>
                <a:spcPts val="600"/>
              </a:spcBef>
              <a:defRPr sz="1200"/>
            </a:lvl7pPr>
            <a:lvl8pPr marL="360000" indent="-108000">
              <a:spcBef>
                <a:spcPts val="600"/>
              </a:spcBef>
              <a:defRPr sz="1200"/>
            </a:lvl8pPr>
            <a:lvl9pPr marL="360000" indent="-108000">
              <a:spcBef>
                <a:spcPts val="600"/>
              </a:spcBef>
              <a:defRPr sz="1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1" name="Text Placeholder 17"/>
          <p:cNvSpPr>
            <a:spLocks noGrp="1"/>
          </p:cNvSpPr>
          <p:nvPr>
            <p:ph type="body" sz="quarter" idx="49" hasCustomPrompt="1"/>
          </p:nvPr>
        </p:nvSpPr>
        <p:spPr bwMode="gray">
          <a:xfrm>
            <a:off x="6681192" y="2996950"/>
            <a:ext cx="2880321" cy="1224136"/>
          </a:xfrm>
          <a:solidFill>
            <a:schemeClr val="bg1"/>
          </a:solidFill>
        </p:spPr>
        <p:txBody>
          <a:bodyPr lIns="72000" tIns="36000" rIns="72000" bIns="36000"/>
          <a:lstStyle>
            <a:lvl1pPr>
              <a:spcBef>
                <a:spcPts val="600"/>
              </a:spcBef>
              <a:defRPr sz="1200"/>
            </a:lvl1pPr>
            <a:lvl2pPr>
              <a:spcBef>
                <a:spcPts val="600"/>
              </a:spcBef>
              <a:defRPr sz="1200"/>
            </a:lvl2pPr>
            <a:lvl3pPr marL="108000" indent="-108000">
              <a:spcBef>
                <a:spcPts val="600"/>
              </a:spcBef>
              <a:defRPr sz="1200"/>
            </a:lvl3pPr>
            <a:lvl4pPr marL="252000" indent="-133200">
              <a:spcBef>
                <a:spcPts val="600"/>
              </a:spcBef>
              <a:defRPr sz="1200"/>
            </a:lvl4pPr>
            <a:lvl5pPr marL="360000" indent="-108000">
              <a:spcBef>
                <a:spcPts val="600"/>
              </a:spcBef>
              <a:defRPr sz="1200"/>
            </a:lvl5pPr>
            <a:lvl6pPr marL="360000" indent="-108000">
              <a:spcBef>
                <a:spcPts val="600"/>
              </a:spcBef>
              <a:defRPr sz="1200"/>
            </a:lvl6pPr>
            <a:lvl7pPr marL="360000" indent="-108000">
              <a:spcBef>
                <a:spcPts val="600"/>
              </a:spcBef>
              <a:defRPr sz="1200"/>
            </a:lvl7pPr>
            <a:lvl8pPr marL="360000" indent="-108000">
              <a:spcBef>
                <a:spcPts val="600"/>
              </a:spcBef>
              <a:defRPr sz="1200"/>
            </a:lvl8pPr>
            <a:lvl9pPr marL="360000" indent="-108000">
              <a:spcBef>
                <a:spcPts val="600"/>
              </a:spcBef>
              <a:defRPr sz="1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3" name="Footer Placeholder 2"/>
          <p:cNvSpPr>
            <a:spLocks noGrp="1"/>
          </p:cNvSpPr>
          <p:nvPr>
            <p:ph type="ftr" sz="quarter" idx="50"/>
          </p:nvPr>
        </p:nvSpPr>
        <p:spPr/>
        <p:txBody>
          <a:bodyPr/>
          <a:lstStyle/>
          <a:p>
            <a:r>
              <a:rPr lang="de-DE" smtClean="0">
                <a:solidFill>
                  <a:srgbClr val="000000"/>
                </a:solidFill>
              </a:rPr>
              <a:t>Private &amp; Confidential</a:t>
            </a:r>
            <a:endParaRPr lang="de-DE" dirty="0">
              <a:solidFill>
                <a:srgbClr val="000000"/>
              </a:solidFill>
            </a:endParaRPr>
          </a:p>
        </p:txBody>
      </p:sp>
      <p:grpSp>
        <p:nvGrpSpPr>
          <p:cNvPr id="27" name="Group 26"/>
          <p:cNvGrpSpPr/>
          <p:nvPr userDrawn="1"/>
        </p:nvGrpSpPr>
        <p:grpSpPr>
          <a:xfrm>
            <a:off x="9273480" y="6492960"/>
            <a:ext cx="285889" cy="176400"/>
            <a:chOff x="9262800" y="6499225"/>
            <a:chExt cx="285889" cy="176400"/>
          </a:xfrm>
        </p:grpSpPr>
        <p:sp>
          <p:nvSpPr>
            <p:cNvPr id="28" name="Freeform 27"/>
            <p:cNvSpPr>
              <a:spLocks noChangeAspect="1"/>
            </p:cNvSpPr>
            <p:nvPr userDrawn="1"/>
          </p:nvSpPr>
          <p:spPr bwMode="auto">
            <a:xfrm>
              <a:off x="9457767" y="6499225"/>
              <a:ext cx="90922" cy="172800"/>
            </a:xfrm>
            <a:custGeom>
              <a:avLst/>
              <a:gdLst>
                <a:gd name="T0" fmla="*/ 1316 w 1400"/>
                <a:gd name="T1" fmla="*/ 1523 h 2663"/>
                <a:gd name="T2" fmla="*/ 1180 w 1400"/>
                <a:gd name="T3" fmla="*/ 1368 h 2663"/>
                <a:gd name="T4" fmla="*/ 1325 w 1400"/>
                <a:gd name="T5" fmla="*/ 1216 h 2663"/>
                <a:gd name="T6" fmla="*/ 1400 w 1400"/>
                <a:gd name="T7" fmla="*/ 1216 h 2663"/>
                <a:gd name="T8" fmla="*/ 1400 w 1400"/>
                <a:gd name="T9" fmla="*/ 0 h 2663"/>
                <a:gd name="T10" fmla="*/ 642 w 1400"/>
                <a:gd name="T11" fmla="*/ 196 h 2663"/>
                <a:gd name="T12" fmla="*/ 0 w 1400"/>
                <a:gd name="T13" fmla="*/ 1334 h 2663"/>
                <a:gd name="T14" fmla="*/ 494 w 1400"/>
                <a:gd name="T15" fmla="*/ 2367 h 2663"/>
                <a:gd name="T16" fmla="*/ 1168 w 1400"/>
                <a:gd name="T17" fmla="*/ 2663 h 2663"/>
                <a:gd name="T18" fmla="*/ 1400 w 1400"/>
                <a:gd name="T19" fmla="*/ 2663 h 2663"/>
                <a:gd name="T20" fmla="*/ 1400 w 1400"/>
                <a:gd name="T21" fmla="*/ 1523 h 2663"/>
                <a:gd name="T22" fmla="*/ 1316 w 1400"/>
                <a:gd name="T23" fmla="*/ 1523 h 2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00" h="2663">
                  <a:moveTo>
                    <a:pt x="1316" y="1523"/>
                  </a:moveTo>
                  <a:cubicBezTo>
                    <a:pt x="1279" y="1523"/>
                    <a:pt x="1180" y="1483"/>
                    <a:pt x="1180" y="1368"/>
                  </a:cubicBezTo>
                  <a:cubicBezTo>
                    <a:pt x="1180" y="1254"/>
                    <a:pt x="1280" y="1216"/>
                    <a:pt x="1325" y="1216"/>
                  </a:cubicBezTo>
                  <a:cubicBezTo>
                    <a:pt x="1345" y="1216"/>
                    <a:pt x="1387" y="1216"/>
                    <a:pt x="1400" y="1216"/>
                  </a:cubicBezTo>
                  <a:cubicBezTo>
                    <a:pt x="1400" y="0"/>
                    <a:pt x="1400" y="0"/>
                    <a:pt x="1400" y="0"/>
                  </a:cubicBezTo>
                  <a:cubicBezTo>
                    <a:pt x="1099" y="0"/>
                    <a:pt x="852" y="68"/>
                    <a:pt x="642" y="196"/>
                  </a:cubicBezTo>
                  <a:cubicBezTo>
                    <a:pt x="235" y="444"/>
                    <a:pt x="0" y="893"/>
                    <a:pt x="0" y="1334"/>
                  </a:cubicBezTo>
                  <a:cubicBezTo>
                    <a:pt x="0" y="1806"/>
                    <a:pt x="229" y="2152"/>
                    <a:pt x="494" y="2367"/>
                  </a:cubicBezTo>
                  <a:cubicBezTo>
                    <a:pt x="754" y="2579"/>
                    <a:pt x="1022" y="2647"/>
                    <a:pt x="1168" y="2663"/>
                  </a:cubicBezTo>
                  <a:cubicBezTo>
                    <a:pt x="1368" y="2663"/>
                    <a:pt x="1400" y="2663"/>
                    <a:pt x="1400" y="2663"/>
                  </a:cubicBezTo>
                  <a:cubicBezTo>
                    <a:pt x="1400" y="1523"/>
                    <a:pt x="1400" y="1523"/>
                    <a:pt x="1400" y="1523"/>
                  </a:cubicBezTo>
                  <a:cubicBezTo>
                    <a:pt x="1385" y="1523"/>
                    <a:pt x="1327" y="1523"/>
                    <a:pt x="1316" y="1523"/>
                  </a:cubicBezTo>
                  <a:close/>
                </a:path>
              </a:pathLst>
            </a:custGeom>
            <a:solidFill>
              <a:srgbClr val="FB5A17"/>
            </a:solidFill>
            <a:ln>
              <a:noFill/>
            </a:ln>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29" name="Slide Number Placeholder 5"/>
            <p:cNvSpPr txBox="1">
              <a:spLocks noChangeAspect="1"/>
            </p:cNvSpPr>
            <p:nvPr userDrawn="1"/>
          </p:nvSpPr>
          <p:spPr>
            <a:xfrm>
              <a:off x="9262800" y="6499225"/>
              <a:ext cx="176400" cy="176400"/>
            </a:xfrm>
            <a:prstGeom prst="ellipse">
              <a:avLst/>
            </a:prstGeom>
            <a:solidFill>
              <a:srgbClr val="003145"/>
            </a:solidFill>
            <a:ln>
              <a:noFill/>
            </a:ln>
            <a:effectLst/>
          </p:spPr>
          <p:txBody>
            <a:bodyPr wrap="none" lIns="0" tIns="0" rIns="0" bIns="0"/>
            <a:lstStyle>
              <a:defPPr>
                <a:defRPr lang="en-US"/>
              </a:defPPr>
              <a:lvl1pPr marL="0" algn="ctr" defTabSz="914400" rtl="0" eaLnBrk="1" latinLnBrk="0" hangingPunct="1">
                <a:defRPr lang="en-GB" sz="800" kern="1200" smtClean="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82663">
                <a:spcBef>
                  <a:spcPct val="40000"/>
                </a:spcBef>
              </a:pPr>
              <a:endParaRPr dirty="0">
                <a:solidFill>
                  <a:srgbClr val="FFFFFF"/>
                </a:solidFill>
              </a:endParaRPr>
            </a:p>
          </p:txBody>
        </p:sp>
      </p:grpSp>
      <p:sp>
        <p:nvSpPr>
          <p:cNvPr id="30" name="Rectangle 29"/>
          <p:cNvSpPr/>
          <p:nvPr userDrawn="1"/>
        </p:nvSpPr>
        <p:spPr>
          <a:xfrm>
            <a:off x="9215762" y="6476177"/>
            <a:ext cx="295274" cy="200055"/>
          </a:xfrm>
          <a:prstGeom prst="rect">
            <a:avLst/>
          </a:prstGeom>
        </p:spPr>
        <p:txBody>
          <a:bodyPr wrap="none">
            <a:spAutoFit/>
          </a:bodyPr>
          <a:lstStyle/>
          <a:p>
            <a:pPr algn="ctr"/>
            <a:fld id="{172E465B-0AB6-4FE9-A29F-9FFC9901D96B}" type="slidenum">
              <a:rPr lang="de-DE" sz="700" smtClean="0">
                <a:solidFill>
                  <a:srgbClr val="FFFFFF"/>
                </a:solidFill>
              </a:rPr>
              <a:pPr algn="ctr"/>
              <a:t>‹#›</a:t>
            </a:fld>
            <a:endParaRPr lang="en-GB" sz="700" dirty="0">
              <a:solidFill>
                <a:srgbClr val="000000"/>
              </a:solidFill>
            </a:endParaRPr>
          </a:p>
        </p:txBody>
      </p:sp>
    </p:spTree>
    <p:extLst>
      <p:ext uri="{BB962C8B-B14F-4D97-AF65-F5344CB8AC3E}">
        <p14:creationId xmlns:p14="http://schemas.microsoft.com/office/powerpoint/2010/main" val="30305224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re team biography">
    <p:spTree>
      <p:nvGrpSpPr>
        <p:cNvPr id="1" name=""/>
        <p:cNvGrpSpPr/>
        <p:nvPr/>
      </p:nvGrpSpPr>
      <p:grpSpPr>
        <a:xfrm>
          <a:off x="0" y="0"/>
          <a:ext cx="0" cy="0"/>
          <a:chOff x="0" y="0"/>
          <a:chExt cx="0" cy="0"/>
        </a:xfrm>
      </p:grpSpPr>
      <p:sp>
        <p:nvSpPr>
          <p:cNvPr id="2" name="Rectangle 1"/>
          <p:cNvSpPr/>
          <p:nvPr userDrawn="1"/>
        </p:nvSpPr>
        <p:spPr bwMode="gray">
          <a:xfrm>
            <a:off x="128588" y="115888"/>
            <a:ext cx="9648825" cy="6626225"/>
          </a:xfrm>
          <a:prstGeom prst="rect">
            <a:avLst/>
          </a:prstGeom>
          <a:solidFill>
            <a:srgbClr val="A3B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8" name="Text Placeholder 17"/>
          <p:cNvSpPr>
            <a:spLocks noGrp="1"/>
          </p:cNvSpPr>
          <p:nvPr>
            <p:ph type="body" sz="quarter" idx="29" hasCustomPrompt="1"/>
          </p:nvPr>
        </p:nvSpPr>
        <p:spPr bwMode="gray">
          <a:xfrm>
            <a:off x="631824" y="2924944"/>
            <a:ext cx="4392613" cy="3240906"/>
          </a:xfrm>
          <a:solidFill>
            <a:srgbClr val="F2F6F8"/>
          </a:solidFill>
        </p:spPr>
        <p:txBody>
          <a:bodyPr lIns="72000" tIns="144000" rIns="72000" bIns="36000" numCol="2" spcCol="180000"/>
          <a:lstStyle>
            <a:lvl1pPr>
              <a:spcBef>
                <a:spcPts val="400"/>
              </a:spcBef>
              <a:defRPr sz="900" b="0"/>
            </a:lvl1pPr>
            <a:lvl2pPr marL="107950" indent="-107950">
              <a:spcBef>
                <a:spcPts val="400"/>
              </a:spcBef>
              <a:buClr>
                <a:schemeClr val="bg2"/>
              </a:buClr>
              <a:buFont typeface="Arial" pitchFamily="34" charset="0"/>
              <a:buChar char="•"/>
              <a:defRPr sz="900"/>
            </a:lvl2pPr>
            <a:lvl3pPr marL="250825" indent="-131763">
              <a:spcBef>
                <a:spcPts val="400"/>
              </a:spcBef>
              <a:buSzPct val="85000"/>
              <a:buFont typeface="Arial" pitchFamily="34" charset="0"/>
              <a:buChar char="–"/>
              <a:defRPr sz="900"/>
            </a:lvl3pPr>
            <a:lvl4pPr marL="360000" indent="-108000">
              <a:spcBef>
                <a:spcPts val="400"/>
              </a:spcBef>
              <a:buSzPct val="100000"/>
              <a:buFont typeface="Arial" pitchFamily="34" charset="0"/>
              <a:buChar char="•"/>
              <a:defRPr sz="900"/>
            </a:lvl4pPr>
            <a:lvl5pPr marL="360000" indent="-108000">
              <a:spcBef>
                <a:spcPts val="400"/>
              </a:spcBef>
              <a:buFont typeface="Arial" pitchFamily="34" charset="0"/>
              <a:buChar char="•"/>
              <a:defRPr sz="900"/>
            </a:lvl5pPr>
            <a:lvl6pPr marL="360000" indent="-108000">
              <a:spcBef>
                <a:spcPts val="400"/>
              </a:spcBef>
              <a:buFont typeface="Arial" pitchFamily="34" charset="0"/>
              <a:buChar char="•"/>
              <a:defRPr sz="900"/>
            </a:lvl6pPr>
            <a:lvl7pPr marL="360000" indent="-108000">
              <a:spcBef>
                <a:spcPts val="400"/>
              </a:spcBef>
              <a:buFont typeface="Arial" pitchFamily="34" charset="0"/>
              <a:buChar char="•"/>
              <a:defRPr sz="900"/>
            </a:lvl7pPr>
            <a:lvl8pPr marL="360000" indent="-108000">
              <a:spcBef>
                <a:spcPts val="400"/>
              </a:spcBef>
              <a:buFont typeface="Arial" pitchFamily="34" charset="0"/>
              <a:buChar char="•"/>
              <a:defRPr sz="900"/>
            </a:lvl8pPr>
            <a:lvl9pPr marL="360000" indent="-108000">
              <a:spcBef>
                <a:spcPts val="400"/>
              </a:spcBef>
              <a:buFont typeface="Arial" pitchFamily="34" charset="0"/>
              <a:buChar char="•"/>
              <a:defRPr sz="900"/>
            </a:lvl9pPr>
          </a:lstStyle>
          <a:p>
            <a:pPr lvl="0"/>
            <a:r>
              <a:rPr lang="en-US" dirty="0" smtClean="0"/>
              <a:t>Insert biography</a:t>
            </a:r>
            <a:br>
              <a:rPr lang="en-US" dirty="0" smtClean="0"/>
            </a:br>
            <a:r>
              <a:rPr lang="en-US" dirty="0" smtClean="0"/>
              <a:t>No more than 200 word count. </a:t>
            </a:r>
            <a:br>
              <a:rPr lang="en-US" dirty="0" smtClean="0"/>
            </a:br>
            <a:r>
              <a:rPr lang="en-US" dirty="0" smtClean="0"/>
              <a:t>Font size should be Arial </a:t>
            </a:r>
            <a:r>
              <a:rPr lang="en-US" smtClean="0"/>
              <a:t>9.</a:t>
            </a:r>
          </a:p>
        </p:txBody>
      </p:sp>
      <p:sp>
        <p:nvSpPr>
          <p:cNvPr id="5" name="Textplatzhalter 4"/>
          <p:cNvSpPr>
            <a:spLocks noGrp="1"/>
          </p:cNvSpPr>
          <p:nvPr>
            <p:ph type="body" sz="quarter" idx="35" hasCustomPrompt="1"/>
          </p:nvPr>
        </p:nvSpPr>
        <p:spPr>
          <a:xfrm>
            <a:off x="631825" y="2133600"/>
            <a:ext cx="4392613" cy="790575"/>
          </a:xfrm>
          <a:solidFill>
            <a:srgbClr val="F2F6F8"/>
          </a:solidFill>
        </p:spPr>
        <p:txBody>
          <a:bodyPr/>
          <a:lstStyle>
            <a:lvl1pPr marL="0" indent="0">
              <a:spcBef>
                <a:spcPts val="0"/>
              </a:spcBef>
              <a:buFont typeface="Arial" pitchFamily="34" charset="0"/>
              <a:buNone/>
              <a:defRPr sz="100">
                <a:solidFill>
                  <a:srgbClr val="F2F6F8"/>
                </a:solidFill>
              </a:defRPr>
            </a:lvl1pPr>
            <a:lvl2pPr marL="0" indent="0">
              <a:spcBef>
                <a:spcPts val="0"/>
              </a:spcBef>
              <a:buFont typeface="Arial" pitchFamily="34" charset="0"/>
              <a:buNone/>
              <a:defRPr sz="100">
                <a:solidFill>
                  <a:srgbClr val="F2F6F8"/>
                </a:solidFill>
              </a:defRPr>
            </a:lvl2pPr>
            <a:lvl3pPr marL="0" indent="0">
              <a:spcBef>
                <a:spcPts val="0"/>
              </a:spcBef>
              <a:buNone/>
              <a:defRPr sz="100">
                <a:solidFill>
                  <a:srgbClr val="F2F6F8"/>
                </a:solidFill>
              </a:defRPr>
            </a:lvl3pPr>
            <a:lvl4pPr marL="0" indent="0">
              <a:spcBef>
                <a:spcPts val="0"/>
              </a:spcBef>
              <a:buNone/>
              <a:defRPr sz="100">
                <a:solidFill>
                  <a:srgbClr val="F2F6F8"/>
                </a:solidFill>
              </a:defRPr>
            </a:lvl4pPr>
            <a:lvl5pPr marL="0" indent="0">
              <a:spcBef>
                <a:spcPts val="0"/>
              </a:spcBef>
              <a:buNone/>
              <a:defRPr sz="100">
                <a:solidFill>
                  <a:srgbClr val="F2F6F8"/>
                </a:solidFill>
              </a:defRPr>
            </a:lvl5pPr>
            <a:lvl6pPr marL="0" indent="0">
              <a:spcBef>
                <a:spcPts val="0"/>
              </a:spcBef>
              <a:buNone/>
              <a:defRPr sz="100">
                <a:solidFill>
                  <a:srgbClr val="F2F6F8"/>
                </a:solidFill>
              </a:defRPr>
            </a:lvl6pPr>
            <a:lvl7pPr marL="0" indent="0">
              <a:spcBef>
                <a:spcPts val="0"/>
              </a:spcBef>
              <a:buNone/>
              <a:defRPr sz="100">
                <a:solidFill>
                  <a:srgbClr val="F2F6F8"/>
                </a:solidFill>
              </a:defRPr>
            </a:lvl7pPr>
            <a:lvl8pPr marL="0" indent="0">
              <a:spcBef>
                <a:spcPts val="0"/>
              </a:spcBef>
              <a:buNone/>
              <a:defRPr sz="100">
                <a:solidFill>
                  <a:srgbClr val="F2F6F8"/>
                </a:solidFill>
              </a:defRPr>
            </a:lvl8pPr>
            <a:lvl9pPr marL="0" indent="0">
              <a:spcBef>
                <a:spcPts val="0"/>
              </a:spcBef>
              <a:buNone/>
              <a:defRPr sz="100">
                <a:solidFill>
                  <a:srgbClr val="F2F6F8"/>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6" name="Title 5"/>
          <p:cNvSpPr>
            <a:spLocks noGrp="1"/>
          </p:cNvSpPr>
          <p:nvPr>
            <p:ph type="title"/>
          </p:nvPr>
        </p:nvSpPr>
        <p:spPr bwMode="gray"/>
        <p:txBody>
          <a:bodyPr/>
          <a:lstStyle/>
          <a:p>
            <a:r>
              <a:rPr lang="en-US" smtClean="0"/>
              <a:t>Click to edit Master title style</a:t>
            </a:r>
            <a:endParaRPr lang="de-DE"/>
          </a:p>
        </p:txBody>
      </p:sp>
      <p:sp>
        <p:nvSpPr>
          <p:cNvPr id="9" name="Line 11"/>
          <p:cNvSpPr>
            <a:spLocks noChangeShapeType="1"/>
          </p:cNvSpPr>
          <p:nvPr userDrawn="1"/>
        </p:nvSpPr>
        <p:spPr bwMode="gray">
          <a:xfrm>
            <a:off x="636588" y="476672"/>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10" name="Line 12"/>
          <p:cNvSpPr>
            <a:spLocks noChangeShapeType="1"/>
          </p:cNvSpPr>
          <p:nvPr userDrawn="1"/>
        </p:nvSpPr>
        <p:spPr bwMode="gray">
          <a:xfrm>
            <a:off x="636588" y="1916832"/>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15" name="Rectangle 18"/>
          <p:cNvSpPr>
            <a:spLocks noChangeArrowheads="1"/>
          </p:cNvSpPr>
          <p:nvPr userDrawn="1"/>
        </p:nvSpPr>
        <p:spPr bwMode="gray">
          <a:xfrm>
            <a:off x="632520" y="227013"/>
            <a:ext cx="1052512" cy="2159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p>
            <a:r>
              <a:rPr lang="de-DE" sz="600" b="1" dirty="0" smtClean="0">
                <a:solidFill>
                  <a:srgbClr val="FB5A17"/>
                </a:solidFill>
              </a:rPr>
              <a:t>osborneclarke.com</a:t>
            </a:r>
            <a:endParaRPr lang="de-DE" sz="600" b="1" dirty="0">
              <a:solidFill>
                <a:srgbClr val="FB5A17"/>
              </a:solidFill>
            </a:endParaRPr>
          </a:p>
        </p:txBody>
      </p:sp>
      <p:sp>
        <p:nvSpPr>
          <p:cNvPr id="16" name="Text Placeholder 15"/>
          <p:cNvSpPr>
            <a:spLocks noGrp="1"/>
          </p:cNvSpPr>
          <p:nvPr>
            <p:ph type="body" sz="quarter" idx="28" hasCustomPrompt="1"/>
          </p:nvPr>
        </p:nvSpPr>
        <p:spPr bwMode="gray">
          <a:xfrm>
            <a:off x="1640632" y="2133600"/>
            <a:ext cx="3240360" cy="215280"/>
          </a:xfrm>
          <a:noFill/>
        </p:spPr>
        <p:txBody>
          <a:bodyPr lIns="0" tIns="72000" rIns="72000" bIns="72000" anchor="t" anchorCtr="0"/>
          <a:lstStyle>
            <a:lvl1pPr marL="0" indent="0">
              <a:spcBef>
                <a:spcPts val="0"/>
              </a:spcBef>
              <a:buFont typeface="Arial" pitchFamily="34" charset="0"/>
              <a:buNone/>
              <a:defRPr sz="900" b="1">
                <a:solidFill>
                  <a:schemeClr val="tx1"/>
                </a:solidFill>
              </a:defRPr>
            </a:lvl1pPr>
            <a:lvl2pPr marL="0" indent="0">
              <a:spcBef>
                <a:spcPts val="0"/>
              </a:spcBef>
              <a:buFont typeface="Arial" pitchFamily="34" charset="0"/>
              <a:buNone/>
              <a:defRPr sz="900" b="1">
                <a:solidFill>
                  <a:schemeClr val="tx1"/>
                </a:solidFill>
              </a:defRPr>
            </a:lvl2pPr>
            <a:lvl3pPr marL="0" indent="0">
              <a:spcBef>
                <a:spcPts val="0"/>
              </a:spcBef>
              <a:buNone/>
              <a:defRPr sz="900" b="1">
                <a:solidFill>
                  <a:schemeClr val="tx1"/>
                </a:solidFill>
              </a:defRPr>
            </a:lvl3pPr>
            <a:lvl4pPr marL="0" indent="0">
              <a:spcBef>
                <a:spcPts val="0"/>
              </a:spcBef>
              <a:buNone/>
              <a:defRPr sz="900" b="1">
                <a:solidFill>
                  <a:schemeClr val="tx1"/>
                </a:solidFill>
              </a:defRPr>
            </a:lvl4pPr>
            <a:lvl5pPr marL="0" indent="0">
              <a:spcBef>
                <a:spcPts val="0"/>
              </a:spcBef>
              <a:buNone/>
              <a:defRPr sz="900" b="1">
                <a:solidFill>
                  <a:schemeClr val="tx1"/>
                </a:solidFill>
              </a:defRPr>
            </a:lvl5pPr>
            <a:lvl6pPr marL="0" indent="0">
              <a:spcBef>
                <a:spcPts val="0"/>
              </a:spcBef>
              <a:buNone/>
              <a:defRPr sz="900" b="1">
                <a:solidFill>
                  <a:schemeClr val="tx1"/>
                </a:solidFill>
              </a:defRPr>
            </a:lvl6pPr>
            <a:lvl7pPr marL="0" indent="0">
              <a:spcBef>
                <a:spcPts val="0"/>
              </a:spcBef>
              <a:buNone/>
              <a:defRPr sz="900" b="1">
                <a:solidFill>
                  <a:schemeClr val="tx1"/>
                </a:solidFill>
              </a:defRPr>
            </a:lvl7pPr>
            <a:lvl8pPr marL="0" indent="0">
              <a:spcBef>
                <a:spcPts val="0"/>
              </a:spcBef>
              <a:buNone/>
              <a:defRPr sz="900" b="1">
                <a:solidFill>
                  <a:schemeClr val="tx1"/>
                </a:solidFill>
              </a:defRPr>
            </a:lvl8pPr>
            <a:lvl9pPr marL="0" indent="0">
              <a:spcBef>
                <a:spcPts val="0"/>
              </a:spcBef>
              <a:buNone/>
              <a:defRPr sz="900" b="1">
                <a:solidFill>
                  <a:schemeClr val="tx1"/>
                </a:solidFill>
              </a:defRPr>
            </a:lvl9pPr>
          </a:lstStyle>
          <a:p>
            <a:pPr lvl="0"/>
            <a:r>
              <a:rPr lang="en-US" dirty="0" smtClean="0"/>
              <a:t>Name</a:t>
            </a:r>
          </a:p>
        </p:txBody>
      </p:sp>
      <p:sp>
        <p:nvSpPr>
          <p:cNvPr id="42" name="Line 13"/>
          <p:cNvSpPr>
            <a:spLocks noChangeShapeType="1"/>
          </p:cNvSpPr>
          <p:nvPr userDrawn="1"/>
        </p:nvSpPr>
        <p:spPr bwMode="gray">
          <a:xfrm>
            <a:off x="636588" y="6381328"/>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17" name="Text Placeholder 16"/>
          <p:cNvSpPr>
            <a:spLocks noGrp="1"/>
          </p:cNvSpPr>
          <p:nvPr>
            <p:ph type="body" sz="quarter" idx="31" hasCustomPrompt="1"/>
          </p:nvPr>
        </p:nvSpPr>
        <p:spPr bwMode="gray">
          <a:xfrm>
            <a:off x="1639888" y="2349500"/>
            <a:ext cx="3241675" cy="143396"/>
          </a:xfrm>
        </p:spPr>
        <p:txBody>
          <a:bodyPr/>
          <a:lstStyle>
            <a:lvl1pPr marL="0" indent="0">
              <a:spcBef>
                <a:spcPts val="0"/>
              </a:spcBef>
              <a:buFont typeface="Arial" pitchFamily="34" charset="0"/>
              <a:buNone/>
              <a:defRPr sz="900" b="1"/>
            </a:lvl1pPr>
            <a:lvl2pPr marL="0" indent="0">
              <a:spcBef>
                <a:spcPts val="0"/>
              </a:spcBef>
              <a:buFont typeface="Arial" pitchFamily="34" charset="0"/>
              <a:buNone/>
              <a:defRPr sz="900" b="1"/>
            </a:lvl2pPr>
            <a:lvl3pPr marL="0" indent="0">
              <a:spcBef>
                <a:spcPts val="0"/>
              </a:spcBef>
              <a:buNone/>
              <a:defRPr sz="900" b="1"/>
            </a:lvl3pPr>
            <a:lvl4pPr marL="0" indent="0">
              <a:spcBef>
                <a:spcPts val="0"/>
              </a:spcBef>
              <a:buNone/>
              <a:defRPr sz="900" b="1"/>
            </a:lvl4pPr>
            <a:lvl5pPr marL="0" indent="0">
              <a:spcBef>
                <a:spcPts val="0"/>
              </a:spcBef>
              <a:buNone/>
              <a:defRPr sz="900" b="1"/>
            </a:lvl5pPr>
            <a:lvl6pPr marL="0" indent="0">
              <a:spcBef>
                <a:spcPts val="0"/>
              </a:spcBef>
              <a:buNone/>
              <a:defRPr sz="900" b="1"/>
            </a:lvl6pPr>
            <a:lvl7pPr marL="0" indent="0">
              <a:spcBef>
                <a:spcPts val="0"/>
              </a:spcBef>
              <a:buNone/>
              <a:defRPr sz="900" b="1"/>
            </a:lvl7pPr>
            <a:lvl8pPr marL="0" indent="0">
              <a:spcBef>
                <a:spcPts val="0"/>
              </a:spcBef>
              <a:buNone/>
              <a:defRPr sz="900" b="1"/>
            </a:lvl8pPr>
            <a:lvl9pPr marL="0" indent="0">
              <a:spcBef>
                <a:spcPts val="0"/>
              </a:spcBef>
              <a:buNone/>
              <a:defRPr sz="900" b="1"/>
            </a:lvl9pPr>
          </a:lstStyle>
          <a:p>
            <a:pPr lvl="0"/>
            <a:r>
              <a:rPr lang="en-US" dirty="0" smtClean="0"/>
              <a:t>Job title</a:t>
            </a:r>
            <a:endParaRPr lang="de-DE" dirty="0"/>
          </a:p>
        </p:txBody>
      </p:sp>
      <p:sp>
        <p:nvSpPr>
          <p:cNvPr id="34" name="Text Placeholder 16"/>
          <p:cNvSpPr>
            <a:spLocks noGrp="1"/>
          </p:cNvSpPr>
          <p:nvPr>
            <p:ph type="body" sz="quarter" idx="33" hasCustomPrompt="1"/>
          </p:nvPr>
        </p:nvSpPr>
        <p:spPr bwMode="gray">
          <a:xfrm>
            <a:off x="1639888" y="2636912"/>
            <a:ext cx="3241104" cy="144016"/>
          </a:xfrm>
        </p:spPr>
        <p:txBody>
          <a:bodyPr/>
          <a:lstStyle>
            <a:lvl1pPr marL="0" indent="0">
              <a:spcBef>
                <a:spcPts val="0"/>
              </a:spcBef>
              <a:buFont typeface="Arial" pitchFamily="34" charset="0"/>
              <a:buNone/>
              <a:tabLst>
                <a:tab pos="92075" algn="l"/>
              </a:tabLst>
              <a:defRPr sz="900" b="0">
                <a:solidFill>
                  <a:srgbClr val="FB5A17"/>
                </a:solidFill>
              </a:defRPr>
            </a:lvl1pPr>
            <a:lvl2pPr marL="0" indent="0">
              <a:spcBef>
                <a:spcPts val="0"/>
              </a:spcBef>
              <a:buFont typeface="Arial" pitchFamily="34" charset="0"/>
              <a:buNone/>
              <a:defRPr sz="900" b="0"/>
            </a:lvl2pPr>
            <a:lvl3pPr marL="0" indent="0">
              <a:spcBef>
                <a:spcPts val="0"/>
              </a:spcBef>
              <a:buNone/>
              <a:defRPr sz="900" b="0"/>
            </a:lvl3pPr>
            <a:lvl4pPr marL="0" indent="0">
              <a:spcBef>
                <a:spcPts val="0"/>
              </a:spcBef>
              <a:buNone/>
              <a:defRPr sz="900" b="0"/>
            </a:lvl4pPr>
            <a:lvl5pPr marL="0" indent="0">
              <a:spcBef>
                <a:spcPts val="0"/>
              </a:spcBef>
              <a:buNone/>
              <a:defRPr sz="900" b="0"/>
            </a:lvl5pPr>
            <a:lvl6pPr marL="0" indent="0">
              <a:spcBef>
                <a:spcPts val="0"/>
              </a:spcBef>
              <a:buNone/>
              <a:defRPr sz="900" b="0"/>
            </a:lvl6pPr>
            <a:lvl7pPr marL="0" indent="0">
              <a:spcBef>
                <a:spcPts val="0"/>
              </a:spcBef>
              <a:buNone/>
              <a:defRPr sz="900" b="0"/>
            </a:lvl7pPr>
            <a:lvl8pPr marL="0" indent="0">
              <a:spcBef>
                <a:spcPts val="0"/>
              </a:spcBef>
              <a:buNone/>
              <a:defRPr sz="900" b="0"/>
            </a:lvl8pPr>
            <a:lvl9pPr marL="0" indent="0">
              <a:spcBef>
                <a:spcPts val="0"/>
              </a:spcBef>
              <a:buNone/>
              <a:defRPr sz="900" b="0"/>
            </a:lvl9pPr>
          </a:lstStyle>
          <a:p>
            <a:pPr lvl="0"/>
            <a:r>
              <a:rPr lang="fr-FR" dirty="0" smtClean="0"/>
              <a:t>name@osborneclarke.com</a:t>
            </a:r>
          </a:p>
        </p:txBody>
      </p:sp>
      <p:sp>
        <p:nvSpPr>
          <p:cNvPr id="3" name="Footer Placeholder 2"/>
          <p:cNvSpPr>
            <a:spLocks noGrp="1"/>
          </p:cNvSpPr>
          <p:nvPr>
            <p:ph type="ftr" sz="quarter" idx="34"/>
          </p:nvPr>
        </p:nvSpPr>
        <p:spPr/>
        <p:txBody>
          <a:bodyPr/>
          <a:lstStyle/>
          <a:p>
            <a:r>
              <a:rPr lang="de-DE" smtClean="0">
                <a:solidFill>
                  <a:srgbClr val="000000"/>
                </a:solidFill>
              </a:rPr>
              <a:t>Private &amp; Confidential</a:t>
            </a:r>
            <a:endParaRPr lang="de-DE" dirty="0">
              <a:solidFill>
                <a:srgbClr val="000000"/>
              </a:solidFill>
            </a:endParaRPr>
          </a:p>
        </p:txBody>
      </p:sp>
      <p:sp>
        <p:nvSpPr>
          <p:cNvPr id="31" name="Text Placeholder 16"/>
          <p:cNvSpPr>
            <a:spLocks noGrp="1"/>
          </p:cNvSpPr>
          <p:nvPr>
            <p:ph type="body" sz="quarter" idx="32" hasCustomPrompt="1"/>
          </p:nvPr>
        </p:nvSpPr>
        <p:spPr bwMode="gray">
          <a:xfrm>
            <a:off x="1784648" y="2492896"/>
            <a:ext cx="3096344" cy="144016"/>
          </a:xfrm>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fr-FR" dirty="0" smtClean="0"/>
              <a:t>+49 xxx </a:t>
            </a:r>
            <a:r>
              <a:rPr lang="fr-FR" dirty="0" err="1" smtClean="0"/>
              <a:t>xxxx</a:t>
            </a:r>
            <a:r>
              <a:rPr lang="fr-FR" dirty="0" smtClean="0"/>
              <a:t> </a:t>
            </a:r>
            <a:r>
              <a:rPr lang="fr-FR" dirty="0" err="1" smtClean="0"/>
              <a:t>xxxx</a:t>
            </a:r>
            <a:endParaRPr lang="fr-FR" dirty="0" smtClean="0"/>
          </a:p>
        </p:txBody>
      </p:sp>
      <p:sp>
        <p:nvSpPr>
          <p:cNvPr id="21" name="Bildplatzhalter 6"/>
          <p:cNvSpPr>
            <a:spLocks noGrp="1"/>
          </p:cNvSpPr>
          <p:nvPr>
            <p:ph type="pic" sz="quarter" idx="40" hasCustomPrompt="1"/>
          </p:nvPr>
        </p:nvSpPr>
        <p:spPr>
          <a:xfrm>
            <a:off x="631825" y="2133600"/>
            <a:ext cx="865188" cy="790575"/>
          </a:xfrm>
          <a:solidFill>
            <a:schemeClr val="tx2"/>
          </a:solidFill>
        </p:spPr>
        <p:txBody>
          <a:bodyPr/>
          <a:lstStyle>
            <a:lvl1pPr algn="ctr">
              <a:defRPr sz="800" b="0">
                <a:solidFill>
                  <a:schemeClr val="bg1"/>
                </a:solidFill>
              </a:defRPr>
            </a:lvl1pPr>
          </a:lstStyle>
          <a:p>
            <a:r>
              <a:rPr lang="de-DE" dirty="0" smtClean="0"/>
              <a:t>Desktop &gt; Marketing &gt; Fotos &gt; </a:t>
            </a:r>
            <a:r>
              <a:rPr lang="de-DE" dirty="0" err="1" smtClean="0"/>
              <a:t>PP_Pitch</a:t>
            </a:r>
            <a:r>
              <a:rPr lang="de-DE" dirty="0" smtClean="0"/>
              <a:t> &gt; CV</a:t>
            </a:r>
            <a:endParaRPr lang="de-DE" dirty="0"/>
          </a:p>
        </p:txBody>
      </p:sp>
      <p:grpSp>
        <p:nvGrpSpPr>
          <p:cNvPr id="22" name="Group 21"/>
          <p:cNvGrpSpPr/>
          <p:nvPr userDrawn="1"/>
        </p:nvGrpSpPr>
        <p:grpSpPr>
          <a:xfrm>
            <a:off x="9273480" y="6492960"/>
            <a:ext cx="285889" cy="176400"/>
            <a:chOff x="9262800" y="6499225"/>
            <a:chExt cx="285889" cy="176400"/>
          </a:xfrm>
        </p:grpSpPr>
        <p:sp>
          <p:nvSpPr>
            <p:cNvPr id="23" name="Freeform 22"/>
            <p:cNvSpPr>
              <a:spLocks noChangeAspect="1"/>
            </p:cNvSpPr>
            <p:nvPr userDrawn="1"/>
          </p:nvSpPr>
          <p:spPr bwMode="auto">
            <a:xfrm>
              <a:off x="9457767" y="6499225"/>
              <a:ext cx="90922" cy="172800"/>
            </a:xfrm>
            <a:custGeom>
              <a:avLst/>
              <a:gdLst>
                <a:gd name="T0" fmla="*/ 1316 w 1400"/>
                <a:gd name="T1" fmla="*/ 1523 h 2663"/>
                <a:gd name="T2" fmla="*/ 1180 w 1400"/>
                <a:gd name="T3" fmla="*/ 1368 h 2663"/>
                <a:gd name="T4" fmla="*/ 1325 w 1400"/>
                <a:gd name="T5" fmla="*/ 1216 h 2663"/>
                <a:gd name="T6" fmla="*/ 1400 w 1400"/>
                <a:gd name="T7" fmla="*/ 1216 h 2663"/>
                <a:gd name="T8" fmla="*/ 1400 w 1400"/>
                <a:gd name="T9" fmla="*/ 0 h 2663"/>
                <a:gd name="T10" fmla="*/ 642 w 1400"/>
                <a:gd name="T11" fmla="*/ 196 h 2663"/>
                <a:gd name="T12" fmla="*/ 0 w 1400"/>
                <a:gd name="T13" fmla="*/ 1334 h 2663"/>
                <a:gd name="T14" fmla="*/ 494 w 1400"/>
                <a:gd name="T15" fmla="*/ 2367 h 2663"/>
                <a:gd name="T16" fmla="*/ 1168 w 1400"/>
                <a:gd name="T17" fmla="*/ 2663 h 2663"/>
                <a:gd name="T18" fmla="*/ 1400 w 1400"/>
                <a:gd name="T19" fmla="*/ 2663 h 2663"/>
                <a:gd name="T20" fmla="*/ 1400 w 1400"/>
                <a:gd name="T21" fmla="*/ 1523 h 2663"/>
                <a:gd name="T22" fmla="*/ 1316 w 1400"/>
                <a:gd name="T23" fmla="*/ 1523 h 2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00" h="2663">
                  <a:moveTo>
                    <a:pt x="1316" y="1523"/>
                  </a:moveTo>
                  <a:cubicBezTo>
                    <a:pt x="1279" y="1523"/>
                    <a:pt x="1180" y="1483"/>
                    <a:pt x="1180" y="1368"/>
                  </a:cubicBezTo>
                  <a:cubicBezTo>
                    <a:pt x="1180" y="1254"/>
                    <a:pt x="1280" y="1216"/>
                    <a:pt x="1325" y="1216"/>
                  </a:cubicBezTo>
                  <a:cubicBezTo>
                    <a:pt x="1345" y="1216"/>
                    <a:pt x="1387" y="1216"/>
                    <a:pt x="1400" y="1216"/>
                  </a:cubicBezTo>
                  <a:cubicBezTo>
                    <a:pt x="1400" y="0"/>
                    <a:pt x="1400" y="0"/>
                    <a:pt x="1400" y="0"/>
                  </a:cubicBezTo>
                  <a:cubicBezTo>
                    <a:pt x="1099" y="0"/>
                    <a:pt x="852" y="68"/>
                    <a:pt x="642" y="196"/>
                  </a:cubicBezTo>
                  <a:cubicBezTo>
                    <a:pt x="235" y="444"/>
                    <a:pt x="0" y="893"/>
                    <a:pt x="0" y="1334"/>
                  </a:cubicBezTo>
                  <a:cubicBezTo>
                    <a:pt x="0" y="1806"/>
                    <a:pt x="229" y="2152"/>
                    <a:pt x="494" y="2367"/>
                  </a:cubicBezTo>
                  <a:cubicBezTo>
                    <a:pt x="754" y="2579"/>
                    <a:pt x="1022" y="2647"/>
                    <a:pt x="1168" y="2663"/>
                  </a:cubicBezTo>
                  <a:cubicBezTo>
                    <a:pt x="1368" y="2663"/>
                    <a:pt x="1400" y="2663"/>
                    <a:pt x="1400" y="2663"/>
                  </a:cubicBezTo>
                  <a:cubicBezTo>
                    <a:pt x="1400" y="1523"/>
                    <a:pt x="1400" y="1523"/>
                    <a:pt x="1400" y="1523"/>
                  </a:cubicBezTo>
                  <a:cubicBezTo>
                    <a:pt x="1385" y="1523"/>
                    <a:pt x="1327" y="1523"/>
                    <a:pt x="1316" y="1523"/>
                  </a:cubicBezTo>
                  <a:close/>
                </a:path>
              </a:pathLst>
            </a:custGeom>
            <a:solidFill>
              <a:srgbClr val="FB5A17"/>
            </a:solidFill>
            <a:ln>
              <a:noFill/>
            </a:ln>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25" name="Slide Number Placeholder 5"/>
            <p:cNvSpPr txBox="1">
              <a:spLocks noChangeAspect="1"/>
            </p:cNvSpPr>
            <p:nvPr userDrawn="1"/>
          </p:nvSpPr>
          <p:spPr>
            <a:xfrm>
              <a:off x="9262800" y="6499225"/>
              <a:ext cx="176400" cy="176400"/>
            </a:xfrm>
            <a:prstGeom prst="ellipse">
              <a:avLst/>
            </a:prstGeom>
            <a:solidFill>
              <a:srgbClr val="003145"/>
            </a:solidFill>
            <a:ln>
              <a:noFill/>
            </a:ln>
            <a:effectLst/>
          </p:spPr>
          <p:txBody>
            <a:bodyPr wrap="none" lIns="0" tIns="0" rIns="0" bIns="0"/>
            <a:lstStyle>
              <a:defPPr>
                <a:defRPr lang="en-US"/>
              </a:defPPr>
              <a:lvl1pPr marL="0" algn="ctr" defTabSz="914400" rtl="0" eaLnBrk="1" latinLnBrk="0" hangingPunct="1">
                <a:defRPr lang="en-GB" sz="800" kern="1200" smtClean="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82663">
                <a:spcBef>
                  <a:spcPct val="40000"/>
                </a:spcBef>
              </a:pPr>
              <a:endParaRPr dirty="0">
                <a:solidFill>
                  <a:srgbClr val="FFFFFF"/>
                </a:solidFill>
              </a:endParaRPr>
            </a:p>
          </p:txBody>
        </p:sp>
      </p:grpSp>
      <p:sp>
        <p:nvSpPr>
          <p:cNvPr id="26" name="Rectangle 25"/>
          <p:cNvSpPr/>
          <p:nvPr userDrawn="1"/>
        </p:nvSpPr>
        <p:spPr>
          <a:xfrm>
            <a:off x="9215762" y="6476177"/>
            <a:ext cx="295274" cy="200055"/>
          </a:xfrm>
          <a:prstGeom prst="rect">
            <a:avLst/>
          </a:prstGeom>
        </p:spPr>
        <p:txBody>
          <a:bodyPr wrap="none">
            <a:spAutoFit/>
          </a:bodyPr>
          <a:lstStyle/>
          <a:p>
            <a:pPr algn="ctr"/>
            <a:fld id="{172E465B-0AB6-4FE9-A29F-9FFC9901D96B}" type="slidenum">
              <a:rPr lang="de-DE" sz="700" smtClean="0">
                <a:solidFill>
                  <a:srgbClr val="FFFFFF"/>
                </a:solidFill>
              </a:rPr>
              <a:pPr algn="ctr"/>
              <a:t>‹#›</a:t>
            </a:fld>
            <a:endParaRPr lang="en-GB" sz="700" dirty="0">
              <a:solidFill>
                <a:srgbClr val="000000"/>
              </a:solidFill>
            </a:endParaRPr>
          </a:p>
        </p:txBody>
      </p:sp>
      <p:sp>
        <p:nvSpPr>
          <p:cNvPr id="24" name="Text Placeholder 16"/>
          <p:cNvSpPr>
            <a:spLocks noGrp="1"/>
          </p:cNvSpPr>
          <p:nvPr>
            <p:ph type="body" sz="quarter" idx="36" hasCustomPrompt="1"/>
          </p:nvPr>
        </p:nvSpPr>
        <p:spPr bwMode="gray">
          <a:xfrm>
            <a:off x="1640632" y="2492896"/>
            <a:ext cx="144016" cy="144016"/>
          </a:xfrm>
          <a:blipFill dpi="0" rotWithShape="1">
            <a:blip r:embed="rId2"/>
            <a:srcRect/>
            <a:stretch>
              <a:fillRect/>
            </a:stretch>
          </a:blipFill>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en-US" dirty="0" smtClean="0"/>
              <a:t> </a:t>
            </a:r>
            <a:endParaRPr lang="de-DE" dirty="0"/>
          </a:p>
        </p:txBody>
      </p:sp>
    </p:spTree>
    <p:extLst>
      <p:ext uri="{BB962C8B-B14F-4D97-AF65-F5344CB8AC3E}">
        <p14:creationId xmlns:p14="http://schemas.microsoft.com/office/powerpoint/2010/main" val="15275283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re team biographies (2)">
    <p:spTree>
      <p:nvGrpSpPr>
        <p:cNvPr id="1" name=""/>
        <p:cNvGrpSpPr/>
        <p:nvPr/>
      </p:nvGrpSpPr>
      <p:grpSpPr>
        <a:xfrm>
          <a:off x="0" y="0"/>
          <a:ext cx="0" cy="0"/>
          <a:chOff x="0" y="0"/>
          <a:chExt cx="0" cy="0"/>
        </a:xfrm>
      </p:grpSpPr>
      <p:sp>
        <p:nvSpPr>
          <p:cNvPr id="2" name="Rectangle 1"/>
          <p:cNvSpPr/>
          <p:nvPr userDrawn="1"/>
        </p:nvSpPr>
        <p:spPr bwMode="gray">
          <a:xfrm>
            <a:off x="128588" y="115888"/>
            <a:ext cx="9648825" cy="6626225"/>
          </a:xfrm>
          <a:prstGeom prst="rect">
            <a:avLst/>
          </a:prstGeom>
          <a:solidFill>
            <a:srgbClr val="A3B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6" name="Title 5"/>
          <p:cNvSpPr>
            <a:spLocks noGrp="1"/>
          </p:cNvSpPr>
          <p:nvPr>
            <p:ph type="title"/>
          </p:nvPr>
        </p:nvSpPr>
        <p:spPr bwMode="gray"/>
        <p:txBody>
          <a:bodyPr/>
          <a:lstStyle/>
          <a:p>
            <a:r>
              <a:rPr lang="en-US" smtClean="0"/>
              <a:t>Click to edit Master title style</a:t>
            </a:r>
            <a:endParaRPr lang="de-DE"/>
          </a:p>
        </p:txBody>
      </p:sp>
      <p:sp>
        <p:nvSpPr>
          <p:cNvPr id="9" name="Line 11"/>
          <p:cNvSpPr>
            <a:spLocks noChangeShapeType="1"/>
          </p:cNvSpPr>
          <p:nvPr userDrawn="1"/>
        </p:nvSpPr>
        <p:spPr bwMode="gray">
          <a:xfrm>
            <a:off x="636588" y="476672"/>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10" name="Line 12"/>
          <p:cNvSpPr>
            <a:spLocks noChangeShapeType="1"/>
          </p:cNvSpPr>
          <p:nvPr userDrawn="1"/>
        </p:nvSpPr>
        <p:spPr bwMode="gray">
          <a:xfrm>
            <a:off x="636588" y="1916832"/>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15" name="Rectangle 18"/>
          <p:cNvSpPr>
            <a:spLocks noChangeArrowheads="1"/>
          </p:cNvSpPr>
          <p:nvPr userDrawn="1"/>
        </p:nvSpPr>
        <p:spPr bwMode="gray">
          <a:xfrm>
            <a:off x="632520" y="227013"/>
            <a:ext cx="1052512" cy="2159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p>
            <a:r>
              <a:rPr lang="de-DE" sz="600" b="1" dirty="0" smtClean="0">
                <a:solidFill>
                  <a:srgbClr val="FB5A17"/>
                </a:solidFill>
              </a:rPr>
              <a:t>osborneclarke.com</a:t>
            </a:r>
            <a:endParaRPr lang="de-DE" sz="600" b="1" dirty="0">
              <a:solidFill>
                <a:srgbClr val="FB5A17"/>
              </a:solidFill>
            </a:endParaRPr>
          </a:p>
        </p:txBody>
      </p:sp>
      <p:sp>
        <p:nvSpPr>
          <p:cNvPr id="42" name="Line 13"/>
          <p:cNvSpPr>
            <a:spLocks noChangeShapeType="1"/>
          </p:cNvSpPr>
          <p:nvPr userDrawn="1"/>
        </p:nvSpPr>
        <p:spPr bwMode="gray">
          <a:xfrm>
            <a:off x="636588" y="6381328"/>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3" name="Footer Placeholder 2"/>
          <p:cNvSpPr>
            <a:spLocks noGrp="1"/>
          </p:cNvSpPr>
          <p:nvPr>
            <p:ph type="ftr" sz="quarter" idx="41"/>
          </p:nvPr>
        </p:nvSpPr>
        <p:spPr/>
        <p:txBody>
          <a:bodyPr/>
          <a:lstStyle/>
          <a:p>
            <a:r>
              <a:rPr lang="de-DE" smtClean="0">
                <a:solidFill>
                  <a:srgbClr val="000000"/>
                </a:solidFill>
              </a:rPr>
              <a:t>Private &amp; Confidential</a:t>
            </a:r>
            <a:endParaRPr lang="de-DE" dirty="0">
              <a:solidFill>
                <a:srgbClr val="000000"/>
              </a:solidFill>
            </a:endParaRPr>
          </a:p>
        </p:txBody>
      </p:sp>
      <p:sp>
        <p:nvSpPr>
          <p:cNvPr id="34" name="Text Placeholder 17"/>
          <p:cNvSpPr>
            <a:spLocks noGrp="1"/>
          </p:cNvSpPr>
          <p:nvPr>
            <p:ph type="body" sz="quarter" idx="29" hasCustomPrompt="1"/>
          </p:nvPr>
        </p:nvSpPr>
        <p:spPr bwMode="gray">
          <a:xfrm>
            <a:off x="631824" y="2924944"/>
            <a:ext cx="4392613" cy="3240906"/>
          </a:xfrm>
          <a:solidFill>
            <a:srgbClr val="F2F6F8"/>
          </a:solidFill>
        </p:spPr>
        <p:txBody>
          <a:bodyPr lIns="72000" tIns="144000" rIns="72000" bIns="36000" numCol="2" spcCol="180000"/>
          <a:lstStyle>
            <a:lvl1pPr>
              <a:spcBef>
                <a:spcPts val="400"/>
              </a:spcBef>
              <a:defRPr sz="900" b="0"/>
            </a:lvl1pPr>
            <a:lvl2pPr marL="107950" indent="-107950">
              <a:spcBef>
                <a:spcPts val="400"/>
              </a:spcBef>
              <a:buClr>
                <a:schemeClr val="bg2"/>
              </a:buClr>
              <a:buFont typeface="Arial" pitchFamily="34" charset="0"/>
              <a:buChar char="•"/>
              <a:defRPr sz="900"/>
            </a:lvl2pPr>
            <a:lvl3pPr marL="250825" indent="-131763">
              <a:spcBef>
                <a:spcPts val="400"/>
              </a:spcBef>
              <a:buSzPct val="85000"/>
              <a:buFont typeface="Arial" pitchFamily="34" charset="0"/>
              <a:buChar char="–"/>
              <a:defRPr sz="900"/>
            </a:lvl3pPr>
            <a:lvl4pPr marL="360000" indent="-108000">
              <a:spcBef>
                <a:spcPts val="400"/>
              </a:spcBef>
              <a:buSzPct val="100000"/>
              <a:buFont typeface="Arial" pitchFamily="34" charset="0"/>
              <a:buChar char="•"/>
              <a:defRPr sz="900"/>
            </a:lvl4pPr>
            <a:lvl5pPr marL="360000" indent="-108000">
              <a:spcBef>
                <a:spcPts val="400"/>
              </a:spcBef>
              <a:buFont typeface="Arial" pitchFamily="34" charset="0"/>
              <a:buChar char="•"/>
              <a:defRPr sz="900"/>
            </a:lvl5pPr>
            <a:lvl6pPr marL="360000" indent="-108000">
              <a:spcBef>
                <a:spcPts val="400"/>
              </a:spcBef>
              <a:buFont typeface="Arial" pitchFamily="34" charset="0"/>
              <a:buChar char="•"/>
              <a:defRPr sz="900"/>
            </a:lvl6pPr>
            <a:lvl7pPr marL="360000" indent="-108000">
              <a:spcBef>
                <a:spcPts val="400"/>
              </a:spcBef>
              <a:buFont typeface="Arial" pitchFamily="34" charset="0"/>
              <a:buChar char="•"/>
              <a:defRPr sz="900"/>
            </a:lvl7pPr>
            <a:lvl8pPr marL="360000" indent="-108000">
              <a:spcBef>
                <a:spcPts val="400"/>
              </a:spcBef>
              <a:buFont typeface="Arial" pitchFamily="34" charset="0"/>
              <a:buChar char="•"/>
              <a:defRPr sz="900"/>
            </a:lvl8pPr>
            <a:lvl9pPr marL="360000" indent="-108000">
              <a:spcBef>
                <a:spcPts val="400"/>
              </a:spcBef>
              <a:buFont typeface="Arial" pitchFamily="34" charset="0"/>
              <a:buChar char="•"/>
              <a:defRPr sz="900"/>
            </a:lvl9pPr>
          </a:lstStyle>
          <a:p>
            <a:pPr lvl="0"/>
            <a:r>
              <a:rPr lang="en-US" dirty="0" smtClean="0"/>
              <a:t>Insert biography</a:t>
            </a:r>
            <a:br>
              <a:rPr lang="en-US" dirty="0" smtClean="0"/>
            </a:br>
            <a:r>
              <a:rPr lang="en-US" dirty="0" smtClean="0"/>
              <a:t>No more than 200 word count. </a:t>
            </a:r>
            <a:br>
              <a:rPr lang="en-US" dirty="0" smtClean="0"/>
            </a:br>
            <a:r>
              <a:rPr lang="en-US" dirty="0" smtClean="0"/>
              <a:t>Font size should be Arial </a:t>
            </a:r>
            <a:r>
              <a:rPr lang="en-US" smtClean="0"/>
              <a:t>9.</a:t>
            </a:r>
          </a:p>
        </p:txBody>
      </p:sp>
      <p:sp>
        <p:nvSpPr>
          <p:cNvPr id="45" name="Textplatzhalter 4"/>
          <p:cNvSpPr>
            <a:spLocks noGrp="1"/>
          </p:cNvSpPr>
          <p:nvPr>
            <p:ph type="body" sz="quarter" idx="35" hasCustomPrompt="1"/>
          </p:nvPr>
        </p:nvSpPr>
        <p:spPr>
          <a:xfrm>
            <a:off x="631825" y="2133600"/>
            <a:ext cx="4392613" cy="790575"/>
          </a:xfrm>
          <a:solidFill>
            <a:srgbClr val="F2F6F8"/>
          </a:solidFill>
        </p:spPr>
        <p:txBody>
          <a:bodyPr/>
          <a:lstStyle>
            <a:lvl1pPr marL="0" indent="0">
              <a:spcBef>
                <a:spcPts val="0"/>
              </a:spcBef>
              <a:buFont typeface="Arial" pitchFamily="34" charset="0"/>
              <a:buNone/>
              <a:defRPr sz="100">
                <a:solidFill>
                  <a:srgbClr val="F2F6F8"/>
                </a:solidFill>
              </a:defRPr>
            </a:lvl1pPr>
            <a:lvl2pPr marL="0" indent="0">
              <a:spcBef>
                <a:spcPts val="0"/>
              </a:spcBef>
              <a:buFont typeface="Arial" pitchFamily="34" charset="0"/>
              <a:buNone/>
              <a:defRPr sz="100">
                <a:solidFill>
                  <a:srgbClr val="F2F6F8"/>
                </a:solidFill>
              </a:defRPr>
            </a:lvl2pPr>
            <a:lvl3pPr marL="0" indent="0">
              <a:spcBef>
                <a:spcPts val="0"/>
              </a:spcBef>
              <a:buNone/>
              <a:defRPr sz="100">
                <a:solidFill>
                  <a:srgbClr val="F2F6F8"/>
                </a:solidFill>
              </a:defRPr>
            </a:lvl3pPr>
            <a:lvl4pPr marL="0" indent="0">
              <a:spcBef>
                <a:spcPts val="0"/>
              </a:spcBef>
              <a:buNone/>
              <a:defRPr sz="100">
                <a:solidFill>
                  <a:srgbClr val="F2F6F8"/>
                </a:solidFill>
              </a:defRPr>
            </a:lvl4pPr>
            <a:lvl5pPr marL="0" indent="0">
              <a:spcBef>
                <a:spcPts val="0"/>
              </a:spcBef>
              <a:buNone/>
              <a:defRPr sz="100">
                <a:solidFill>
                  <a:srgbClr val="F2F6F8"/>
                </a:solidFill>
              </a:defRPr>
            </a:lvl5pPr>
            <a:lvl6pPr marL="0" indent="0">
              <a:spcBef>
                <a:spcPts val="0"/>
              </a:spcBef>
              <a:buNone/>
              <a:defRPr sz="100">
                <a:solidFill>
                  <a:srgbClr val="F2F6F8"/>
                </a:solidFill>
              </a:defRPr>
            </a:lvl6pPr>
            <a:lvl7pPr marL="0" indent="0">
              <a:spcBef>
                <a:spcPts val="0"/>
              </a:spcBef>
              <a:buNone/>
              <a:defRPr sz="100">
                <a:solidFill>
                  <a:srgbClr val="F2F6F8"/>
                </a:solidFill>
              </a:defRPr>
            </a:lvl7pPr>
            <a:lvl8pPr marL="0" indent="0">
              <a:spcBef>
                <a:spcPts val="0"/>
              </a:spcBef>
              <a:buNone/>
              <a:defRPr sz="100">
                <a:solidFill>
                  <a:srgbClr val="F2F6F8"/>
                </a:solidFill>
              </a:defRPr>
            </a:lvl8pPr>
            <a:lvl9pPr marL="0" indent="0">
              <a:spcBef>
                <a:spcPts val="0"/>
              </a:spcBef>
              <a:buNone/>
              <a:defRPr sz="100">
                <a:solidFill>
                  <a:srgbClr val="F2F6F8"/>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46" name="Text Placeholder 15"/>
          <p:cNvSpPr>
            <a:spLocks noGrp="1"/>
          </p:cNvSpPr>
          <p:nvPr>
            <p:ph type="body" sz="quarter" idx="28" hasCustomPrompt="1"/>
          </p:nvPr>
        </p:nvSpPr>
        <p:spPr bwMode="gray">
          <a:xfrm>
            <a:off x="1640632" y="2133600"/>
            <a:ext cx="3240360" cy="215280"/>
          </a:xfrm>
          <a:noFill/>
        </p:spPr>
        <p:txBody>
          <a:bodyPr lIns="0" tIns="72000" rIns="72000" bIns="72000" anchor="t" anchorCtr="0"/>
          <a:lstStyle>
            <a:lvl1pPr marL="0" indent="0">
              <a:spcBef>
                <a:spcPts val="0"/>
              </a:spcBef>
              <a:buFont typeface="Arial" pitchFamily="34" charset="0"/>
              <a:buNone/>
              <a:defRPr sz="900" b="1">
                <a:solidFill>
                  <a:schemeClr val="tx1"/>
                </a:solidFill>
              </a:defRPr>
            </a:lvl1pPr>
            <a:lvl2pPr marL="0" indent="0">
              <a:spcBef>
                <a:spcPts val="0"/>
              </a:spcBef>
              <a:buFont typeface="Arial" pitchFamily="34" charset="0"/>
              <a:buNone/>
              <a:defRPr sz="900" b="1">
                <a:solidFill>
                  <a:schemeClr val="tx1"/>
                </a:solidFill>
              </a:defRPr>
            </a:lvl2pPr>
            <a:lvl3pPr marL="0" indent="0">
              <a:spcBef>
                <a:spcPts val="0"/>
              </a:spcBef>
              <a:buNone/>
              <a:defRPr sz="900" b="1">
                <a:solidFill>
                  <a:schemeClr val="tx1"/>
                </a:solidFill>
              </a:defRPr>
            </a:lvl3pPr>
            <a:lvl4pPr marL="0" indent="0">
              <a:spcBef>
                <a:spcPts val="0"/>
              </a:spcBef>
              <a:buNone/>
              <a:defRPr sz="900" b="1">
                <a:solidFill>
                  <a:schemeClr val="tx1"/>
                </a:solidFill>
              </a:defRPr>
            </a:lvl4pPr>
            <a:lvl5pPr marL="0" indent="0">
              <a:spcBef>
                <a:spcPts val="0"/>
              </a:spcBef>
              <a:buNone/>
              <a:defRPr sz="900" b="1">
                <a:solidFill>
                  <a:schemeClr val="tx1"/>
                </a:solidFill>
              </a:defRPr>
            </a:lvl5pPr>
            <a:lvl6pPr marL="0" indent="0">
              <a:spcBef>
                <a:spcPts val="0"/>
              </a:spcBef>
              <a:buNone/>
              <a:defRPr sz="900" b="1">
                <a:solidFill>
                  <a:schemeClr val="tx1"/>
                </a:solidFill>
              </a:defRPr>
            </a:lvl6pPr>
            <a:lvl7pPr marL="0" indent="0">
              <a:spcBef>
                <a:spcPts val="0"/>
              </a:spcBef>
              <a:buNone/>
              <a:defRPr sz="900" b="1">
                <a:solidFill>
                  <a:schemeClr val="tx1"/>
                </a:solidFill>
              </a:defRPr>
            </a:lvl7pPr>
            <a:lvl8pPr marL="0" indent="0">
              <a:spcBef>
                <a:spcPts val="0"/>
              </a:spcBef>
              <a:buNone/>
              <a:defRPr sz="900" b="1">
                <a:solidFill>
                  <a:schemeClr val="tx1"/>
                </a:solidFill>
              </a:defRPr>
            </a:lvl8pPr>
            <a:lvl9pPr marL="0" indent="0">
              <a:spcBef>
                <a:spcPts val="0"/>
              </a:spcBef>
              <a:buNone/>
              <a:defRPr sz="900" b="1">
                <a:solidFill>
                  <a:schemeClr val="tx1"/>
                </a:solidFill>
              </a:defRPr>
            </a:lvl9pPr>
          </a:lstStyle>
          <a:p>
            <a:pPr lvl="0"/>
            <a:r>
              <a:rPr lang="en-US" dirty="0" smtClean="0"/>
              <a:t>Name</a:t>
            </a:r>
          </a:p>
        </p:txBody>
      </p:sp>
      <p:sp>
        <p:nvSpPr>
          <p:cNvPr id="48" name="Text Placeholder 16"/>
          <p:cNvSpPr>
            <a:spLocks noGrp="1"/>
          </p:cNvSpPr>
          <p:nvPr>
            <p:ph type="body" sz="quarter" idx="31" hasCustomPrompt="1"/>
          </p:nvPr>
        </p:nvSpPr>
        <p:spPr bwMode="gray">
          <a:xfrm>
            <a:off x="1639888" y="2349500"/>
            <a:ext cx="3241675" cy="143396"/>
          </a:xfrm>
        </p:spPr>
        <p:txBody>
          <a:bodyPr/>
          <a:lstStyle>
            <a:lvl1pPr marL="0" indent="0">
              <a:spcBef>
                <a:spcPts val="0"/>
              </a:spcBef>
              <a:buFont typeface="Arial" pitchFamily="34" charset="0"/>
              <a:buNone/>
              <a:defRPr sz="900" b="1"/>
            </a:lvl1pPr>
            <a:lvl2pPr marL="0" indent="0">
              <a:spcBef>
                <a:spcPts val="0"/>
              </a:spcBef>
              <a:buFont typeface="Arial" pitchFamily="34" charset="0"/>
              <a:buNone/>
              <a:defRPr sz="900" b="1"/>
            </a:lvl2pPr>
            <a:lvl3pPr marL="0" indent="0">
              <a:spcBef>
                <a:spcPts val="0"/>
              </a:spcBef>
              <a:buNone/>
              <a:defRPr sz="900" b="1"/>
            </a:lvl3pPr>
            <a:lvl4pPr marL="0" indent="0">
              <a:spcBef>
                <a:spcPts val="0"/>
              </a:spcBef>
              <a:buNone/>
              <a:defRPr sz="900" b="1"/>
            </a:lvl4pPr>
            <a:lvl5pPr marL="0" indent="0">
              <a:spcBef>
                <a:spcPts val="0"/>
              </a:spcBef>
              <a:buNone/>
              <a:defRPr sz="900" b="1"/>
            </a:lvl5pPr>
            <a:lvl6pPr marL="0" indent="0">
              <a:spcBef>
                <a:spcPts val="0"/>
              </a:spcBef>
              <a:buNone/>
              <a:defRPr sz="900" b="1"/>
            </a:lvl6pPr>
            <a:lvl7pPr marL="0" indent="0">
              <a:spcBef>
                <a:spcPts val="0"/>
              </a:spcBef>
              <a:buNone/>
              <a:defRPr sz="900" b="1"/>
            </a:lvl7pPr>
            <a:lvl8pPr marL="0" indent="0">
              <a:spcBef>
                <a:spcPts val="0"/>
              </a:spcBef>
              <a:buNone/>
              <a:defRPr sz="900" b="1"/>
            </a:lvl8pPr>
            <a:lvl9pPr marL="0" indent="0">
              <a:spcBef>
                <a:spcPts val="0"/>
              </a:spcBef>
              <a:buNone/>
              <a:defRPr sz="900" b="1"/>
            </a:lvl9pPr>
          </a:lstStyle>
          <a:p>
            <a:pPr lvl="0"/>
            <a:r>
              <a:rPr lang="en-US" dirty="0" smtClean="0"/>
              <a:t>Job title</a:t>
            </a:r>
            <a:endParaRPr lang="de-DE" dirty="0"/>
          </a:p>
        </p:txBody>
      </p:sp>
      <p:sp>
        <p:nvSpPr>
          <p:cNvPr id="49" name="Text Placeholder 16"/>
          <p:cNvSpPr>
            <a:spLocks noGrp="1"/>
          </p:cNvSpPr>
          <p:nvPr>
            <p:ph type="body" sz="quarter" idx="33" hasCustomPrompt="1"/>
          </p:nvPr>
        </p:nvSpPr>
        <p:spPr bwMode="gray">
          <a:xfrm>
            <a:off x="1639888" y="2636912"/>
            <a:ext cx="3241104" cy="144016"/>
          </a:xfrm>
        </p:spPr>
        <p:txBody>
          <a:bodyPr/>
          <a:lstStyle>
            <a:lvl1pPr marL="0" indent="0">
              <a:spcBef>
                <a:spcPts val="0"/>
              </a:spcBef>
              <a:buFont typeface="Arial" pitchFamily="34" charset="0"/>
              <a:buNone/>
              <a:tabLst>
                <a:tab pos="92075" algn="l"/>
              </a:tabLst>
              <a:defRPr sz="900" b="0">
                <a:solidFill>
                  <a:srgbClr val="FB5A17"/>
                </a:solidFill>
              </a:defRPr>
            </a:lvl1pPr>
            <a:lvl2pPr marL="0" indent="0">
              <a:spcBef>
                <a:spcPts val="0"/>
              </a:spcBef>
              <a:buFont typeface="Arial" pitchFamily="34" charset="0"/>
              <a:buNone/>
              <a:defRPr sz="900" b="0"/>
            </a:lvl2pPr>
            <a:lvl3pPr marL="0" indent="0">
              <a:spcBef>
                <a:spcPts val="0"/>
              </a:spcBef>
              <a:buNone/>
              <a:defRPr sz="900" b="0"/>
            </a:lvl3pPr>
            <a:lvl4pPr marL="0" indent="0">
              <a:spcBef>
                <a:spcPts val="0"/>
              </a:spcBef>
              <a:buNone/>
              <a:defRPr sz="900" b="0"/>
            </a:lvl4pPr>
            <a:lvl5pPr marL="0" indent="0">
              <a:spcBef>
                <a:spcPts val="0"/>
              </a:spcBef>
              <a:buNone/>
              <a:defRPr sz="900" b="0"/>
            </a:lvl5pPr>
            <a:lvl6pPr marL="0" indent="0">
              <a:spcBef>
                <a:spcPts val="0"/>
              </a:spcBef>
              <a:buNone/>
              <a:defRPr sz="900" b="0"/>
            </a:lvl6pPr>
            <a:lvl7pPr marL="0" indent="0">
              <a:spcBef>
                <a:spcPts val="0"/>
              </a:spcBef>
              <a:buNone/>
              <a:defRPr sz="900" b="0"/>
            </a:lvl7pPr>
            <a:lvl8pPr marL="0" indent="0">
              <a:spcBef>
                <a:spcPts val="0"/>
              </a:spcBef>
              <a:buNone/>
              <a:defRPr sz="900" b="0"/>
            </a:lvl8pPr>
            <a:lvl9pPr marL="0" indent="0">
              <a:spcBef>
                <a:spcPts val="0"/>
              </a:spcBef>
              <a:buNone/>
              <a:defRPr sz="900" b="0"/>
            </a:lvl9pPr>
          </a:lstStyle>
          <a:p>
            <a:pPr lvl="0"/>
            <a:r>
              <a:rPr lang="fr-FR" dirty="0" smtClean="0"/>
              <a:t>name@osborneclarke.com</a:t>
            </a:r>
          </a:p>
        </p:txBody>
      </p:sp>
      <p:sp>
        <p:nvSpPr>
          <p:cNvPr id="51" name="Text Placeholder 16"/>
          <p:cNvSpPr>
            <a:spLocks noGrp="1"/>
          </p:cNvSpPr>
          <p:nvPr>
            <p:ph type="body" sz="quarter" idx="32" hasCustomPrompt="1"/>
          </p:nvPr>
        </p:nvSpPr>
        <p:spPr bwMode="gray">
          <a:xfrm>
            <a:off x="1784648" y="2492896"/>
            <a:ext cx="3096344" cy="144016"/>
          </a:xfrm>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fr-FR" dirty="0" smtClean="0"/>
              <a:t>+49 xxx </a:t>
            </a:r>
            <a:r>
              <a:rPr lang="fr-FR" dirty="0" err="1" smtClean="0"/>
              <a:t>xxxx</a:t>
            </a:r>
            <a:r>
              <a:rPr lang="fr-FR" dirty="0" smtClean="0"/>
              <a:t> </a:t>
            </a:r>
            <a:r>
              <a:rPr lang="fr-FR" dirty="0" err="1" smtClean="0"/>
              <a:t>xxxx</a:t>
            </a:r>
            <a:endParaRPr lang="fr-FR" dirty="0" smtClean="0"/>
          </a:p>
        </p:txBody>
      </p:sp>
      <p:sp>
        <p:nvSpPr>
          <p:cNvPr id="52" name="Text Placeholder 17"/>
          <p:cNvSpPr>
            <a:spLocks noGrp="1"/>
          </p:cNvSpPr>
          <p:nvPr>
            <p:ph type="body" sz="quarter" idx="42" hasCustomPrompt="1"/>
          </p:nvPr>
        </p:nvSpPr>
        <p:spPr bwMode="gray">
          <a:xfrm>
            <a:off x="5168899" y="2919432"/>
            <a:ext cx="4392613" cy="3240906"/>
          </a:xfrm>
          <a:solidFill>
            <a:srgbClr val="F2F6F8"/>
          </a:solidFill>
        </p:spPr>
        <p:txBody>
          <a:bodyPr lIns="72000" tIns="144000" rIns="72000" bIns="36000" numCol="2" spcCol="180000"/>
          <a:lstStyle>
            <a:lvl1pPr>
              <a:spcBef>
                <a:spcPts val="400"/>
              </a:spcBef>
              <a:defRPr sz="900" b="0"/>
            </a:lvl1pPr>
            <a:lvl2pPr marL="107950" indent="-107950">
              <a:spcBef>
                <a:spcPts val="400"/>
              </a:spcBef>
              <a:buClr>
                <a:schemeClr val="bg2"/>
              </a:buClr>
              <a:buFont typeface="Arial" pitchFamily="34" charset="0"/>
              <a:buChar char="•"/>
              <a:defRPr sz="900"/>
            </a:lvl2pPr>
            <a:lvl3pPr marL="250825" indent="-131763">
              <a:spcBef>
                <a:spcPts val="400"/>
              </a:spcBef>
              <a:buSzPct val="85000"/>
              <a:buFont typeface="Arial" pitchFamily="34" charset="0"/>
              <a:buChar char="–"/>
              <a:defRPr sz="900"/>
            </a:lvl3pPr>
            <a:lvl4pPr marL="360000" indent="-108000">
              <a:spcBef>
                <a:spcPts val="400"/>
              </a:spcBef>
              <a:buSzPct val="100000"/>
              <a:buFont typeface="Arial" pitchFamily="34" charset="0"/>
              <a:buChar char="•"/>
              <a:defRPr sz="900"/>
            </a:lvl4pPr>
            <a:lvl5pPr marL="360000" indent="-108000">
              <a:spcBef>
                <a:spcPts val="400"/>
              </a:spcBef>
              <a:buFont typeface="Arial" pitchFamily="34" charset="0"/>
              <a:buChar char="•"/>
              <a:defRPr sz="900"/>
            </a:lvl5pPr>
            <a:lvl6pPr marL="360000" indent="-108000">
              <a:spcBef>
                <a:spcPts val="400"/>
              </a:spcBef>
              <a:buFont typeface="Arial" pitchFamily="34" charset="0"/>
              <a:buChar char="•"/>
              <a:defRPr sz="900"/>
            </a:lvl6pPr>
            <a:lvl7pPr marL="360000" indent="-108000">
              <a:spcBef>
                <a:spcPts val="400"/>
              </a:spcBef>
              <a:buFont typeface="Arial" pitchFamily="34" charset="0"/>
              <a:buChar char="•"/>
              <a:defRPr sz="900"/>
            </a:lvl7pPr>
            <a:lvl8pPr marL="360000" indent="-108000">
              <a:spcBef>
                <a:spcPts val="400"/>
              </a:spcBef>
              <a:buFont typeface="Arial" pitchFamily="34" charset="0"/>
              <a:buChar char="•"/>
              <a:defRPr sz="900"/>
            </a:lvl8pPr>
            <a:lvl9pPr marL="360000" indent="-108000">
              <a:spcBef>
                <a:spcPts val="400"/>
              </a:spcBef>
              <a:buFont typeface="Arial" pitchFamily="34" charset="0"/>
              <a:buChar char="•"/>
              <a:defRPr sz="900"/>
            </a:lvl9pPr>
          </a:lstStyle>
          <a:p>
            <a:pPr lvl="0"/>
            <a:r>
              <a:rPr lang="en-US" dirty="0" smtClean="0"/>
              <a:t>Insert biography</a:t>
            </a:r>
            <a:br>
              <a:rPr lang="en-US" dirty="0" smtClean="0"/>
            </a:br>
            <a:r>
              <a:rPr lang="en-US" dirty="0" smtClean="0"/>
              <a:t>No more than 200 word count. </a:t>
            </a:r>
            <a:br>
              <a:rPr lang="en-US" dirty="0" smtClean="0"/>
            </a:br>
            <a:r>
              <a:rPr lang="en-US" dirty="0" smtClean="0"/>
              <a:t>Font size should be Arial </a:t>
            </a:r>
            <a:r>
              <a:rPr lang="en-US" smtClean="0"/>
              <a:t>9.</a:t>
            </a:r>
          </a:p>
        </p:txBody>
      </p:sp>
      <p:sp>
        <p:nvSpPr>
          <p:cNvPr id="53" name="Textplatzhalter 4"/>
          <p:cNvSpPr>
            <a:spLocks noGrp="1"/>
          </p:cNvSpPr>
          <p:nvPr>
            <p:ph type="body" sz="quarter" idx="43" hasCustomPrompt="1"/>
          </p:nvPr>
        </p:nvSpPr>
        <p:spPr>
          <a:xfrm>
            <a:off x="5168900" y="2128088"/>
            <a:ext cx="4392613" cy="790575"/>
          </a:xfrm>
          <a:solidFill>
            <a:srgbClr val="F2F6F8"/>
          </a:solidFill>
        </p:spPr>
        <p:txBody>
          <a:bodyPr/>
          <a:lstStyle>
            <a:lvl1pPr marL="0" indent="0">
              <a:spcBef>
                <a:spcPts val="0"/>
              </a:spcBef>
              <a:buFont typeface="Arial" pitchFamily="34" charset="0"/>
              <a:buNone/>
              <a:defRPr sz="100">
                <a:solidFill>
                  <a:srgbClr val="F2F6F8"/>
                </a:solidFill>
              </a:defRPr>
            </a:lvl1pPr>
            <a:lvl2pPr marL="0" indent="0">
              <a:spcBef>
                <a:spcPts val="0"/>
              </a:spcBef>
              <a:buFont typeface="Arial" pitchFamily="34" charset="0"/>
              <a:buNone/>
              <a:defRPr sz="100">
                <a:solidFill>
                  <a:srgbClr val="F2F6F8"/>
                </a:solidFill>
              </a:defRPr>
            </a:lvl2pPr>
            <a:lvl3pPr marL="0" indent="0">
              <a:spcBef>
                <a:spcPts val="0"/>
              </a:spcBef>
              <a:buNone/>
              <a:defRPr sz="100">
                <a:solidFill>
                  <a:srgbClr val="F2F6F8"/>
                </a:solidFill>
              </a:defRPr>
            </a:lvl3pPr>
            <a:lvl4pPr marL="0" indent="0">
              <a:spcBef>
                <a:spcPts val="0"/>
              </a:spcBef>
              <a:buNone/>
              <a:defRPr sz="100">
                <a:solidFill>
                  <a:srgbClr val="F2F6F8"/>
                </a:solidFill>
              </a:defRPr>
            </a:lvl4pPr>
            <a:lvl5pPr marL="0" indent="0">
              <a:spcBef>
                <a:spcPts val="0"/>
              </a:spcBef>
              <a:buNone/>
              <a:defRPr sz="100">
                <a:solidFill>
                  <a:srgbClr val="F2F6F8"/>
                </a:solidFill>
              </a:defRPr>
            </a:lvl5pPr>
            <a:lvl6pPr marL="0" indent="0">
              <a:spcBef>
                <a:spcPts val="0"/>
              </a:spcBef>
              <a:buNone/>
              <a:defRPr sz="100">
                <a:solidFill>
                  <a:srgbClr val="F2F6F8"/>
                </a:solidFill>
              </a:defRPr>
            </a:lvl6pPr>
            <a:lvl7pPr marL="0" indent="0">
              <a:spcBef>
                <a:spcPts val="0"/>
              </a:spcBef>
              <a:buNone/>
              <a:defRPr sz="100">
                <a:solidFill>
                  <a:srgbClr val="F2F6F8"/>
                </a:solidFill>
              </a:defRPr>
            </a:lvl7pPr>
            <a:lvl8pPr marL="0" indent="0">
              <a:spcBef>
                <a:spcPts val="0"/>
              </a:spcBef>
              <a:buNone/>
              <a:defRPr sz="100">
                <a:solidFill>
                  <a:srgbClr val="F2F6F8"/>
                </a:solidFill>
              </a:defRPr>
            </a:lvl8pPr>
            <a:lvl9pPr marL="0" indent="0">
              <a:spcBef>
                <a:spcPts val="0"/>
              </a:spcBef>
              <a:buNone/>
              <a:defRPr sz="100">
                <a:solidFill>
                  <a:srgbClr val="F2F6F8"/>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54" name="Text Placeholder 15"/>
          <p:cNvSpPr>
            <a:spLocks noGrp="1"/>
          </p:cNvSpPr>
          <p:nvPr>
            <p:ph type="body" sz="quarter" idx="44" hasCustomPrompt="1"/>
          </p:nvPr>
        </p:nvSpPr>
        <p:spPr bwMode="gray">
          <a:xfrm>
            <a:off x="6177707" y="2128088"/>
            <a:ext cx="3240360" cy="215280"/>
          </a:xfrm>
          <a:noFill/>
        </p:spPr>
        <p:txBody>
          <a:bodyPr lIns="0" tIns="72000" rIns="72000" bIns="72000" anchor="t" anchorCtr="0"/>
          <a:lstStyle>
            <a:lvl1pPr marL="0" indent="0">
              <a:spcBef>
                <a:spcPts val="0"/>
              </a:spcBef>
              <a:buFont typeface="Arial" pitchFamily="34" charset="0"/>
              <a:buNone/>
              <a:defRPr sz="900" b="1">
                <a:solidFill>
                  <a:schemeClr val="tx1"/>
                </a:solidFill>
              </a:defRPr>
            </a:lvl1pPr>
            <a:lvl2pPr marL="0" indent="0">
              <a:spcBef>
                <a:spcPts val="0"/>
              </a:spcBef>
              <a:buFont typeface="Arial" pitchFamily="34" charset="0"/>
              <a:buNone/>
              <a:defRPr sz="900" b="1">
                <a:solidFill>
                  <a:schemeClr val="tx1"/>
                </a:solidFill>
              </a:defRPr>
            </a:lvl2pPr>
            <a:lvl3pPr marL="0" indent="0">
              <a:spcBef>
                <a:spcPts val="0"/>
              </a:spcBef>
              <a:buNone/>
              <a:defRPr sz="900" b="1">
                <a:solidFill>
                  <a:schemeClr val="tx1"/>
                </a:solidFill>
              </a:defRPr>
            </a:lvl3pPr>
            <a:lvl4pPr marL="0" indent="0">
              <a:spcBef>
                <a:spcPts val="0"/>
              </a:spcBef>
              <a:buNone/>
              <a:defRPr sz="900" b="1">
                <a:solidFill>
                  <a:schemeClr val="tx1"/>
                </a:solidFill>
              </a:defRPr>
            </a:lvl4pPr>
            <a:lvl5pPr marL="0" indent="0">
              <a:spcBef>
                <a:spcPts val="0"/>
              </a:spcBef>
              <a:buNone/>
              <a:defRPr sz="900" b="1">
                <a:solidFill>
                  <a:schemeClr val="tx1"/>
                </a:solidFill>
              </a:defRPr>
            </a:lvl5pPr>
            <a:lvl6pPr marL="0" indent="0">
              <a:spcBef>
                <a:spcPts val="0"/>
              </a:spcBef>
              <a:buNone/>
              <a:defRPr sz="900" b="1">
                <a:solidFill>
                  <a:schemeClr val="tx1"/>
                </a:solidFill>
              </a:defRPr>
            </a:lvl6pPr>
            <a:lvl7pPr marL="0" indent="0">
              <a:spcBef>
                <a:spcPts val="0"/>
              </a:spcBef>
              <a:buNone/>
              <a:defRPr sz="900" b="1">
                <a:solidFill>
                  <a:schemeClr val="tx1"/>
                </a:solidFill>
              </a:defRPr>
            </a:lvl7pPr>
            <a:lvl8pPr marL="0" indent="0">
              <a:spcBef>
                <a:spcPts val="0"/>
              </a:spcBef>
              <a:buNone/>
              <a:defRPr sz="900" b="1">
                <a:solidFill>
                  <a:schemeClr val="tx1"/>
                </a:solidFill>
              </a:defRPr>
            </a:lvl8pPr>
            <a:lvl9pPr marL="0" indent="0">
              <a:spcBef>
                <a:spcPts val="0"/>
              </a:spcBef>
              <a:buNone/>
              <a:defRPr sz="900" b="1">
                <a:solidFill>
                  <a:schemeClr val="tx1"/>
                </a:solidFill>
              </a:defRPr>
            </a:lvl9pPr>
          </a:lstStyle>
          <a:p>
            <a:pPr lvl="0"/>
            <a:r>
              <a:rPr lang="en-US" dirty="0" smtClean="0"/>
              <a:t>Name</a:t>
            </a:r>
          </a:p>
        </p:txBody>
      </p:sp>
      <p:sp>
        <p:nvSpPr>
          <p:cNvPr id="56" name="Text Placeholder 16"/>
          <p:cNvSpPr>
            <a:spLocks noGrp="1"/>
          </p:cNvSpPr>
          <p:nvPr>
            <p:ph type="body" sz="quarter" idx="46" hasCustomPrompt="1"/>
          </p:nvPr>
        </p:nvSpPr>
        <p:spPr bwMode="gray">
          <a:xfrm>
            <a:off x="6176963" y="2343988"/>
            <a:ext cx="3241675" cy="143396"/>
          </a:xfrm>
        </p:spPr>
        <p:txBody>
          <a:bodyPr/>
          <a:lstStyle>
            <a:lvl1pPr marL="0" indent="0">
              <a:spcBef>
                <a:spcPts val="0"/>
              </a:spcBef>
              <a:buFont typeface="Arial" pitchFamily="34" charset="0"/>
              <a:buNone/>
              <a:defRPr sz="900" b="1"/>
            </a:lvl1pPr>
            <a:lvl2pPr marL="0" indent="0">
              <a:spcBef>
                <a:spcPts val="0"/>
              </a:spcBef>
              <a:buFont typeface="Arial" pitchFamily="34" charset="0"/>
              <a:buNone/>
              <a:defRPr sz="900" b="1"/>
            </a:lvl2pPr>
            <a:lvl3pPr marL="0" indent="0">
              <a:spcBef>
                <a:spcPts val="0"/>
              </a:spcBef>
              <a:buNone/>
              <a:defRPr sz="900" b="1"/>
            </a:lvl3pPr>
            <a:lvl4pPr marL="0" indent="0">
              <a:spcBef>
                <a:spcPts val="0"/>
              </a:spcBef>
              <a:buNone/>
              <a:defRPr sz="900" b="1"/>
            </a:lvl4pPr>
            <a:lvl5pPr marL="0" indent="0">
              <a:spcBef>
                <a:spcPts val="0"/>
              </a:spcBef>
              <a:buNone/>
              <a:defRPr sz="900" b="1"/>
            </a:lvl5pPr>
            <a:lvl6pPr marL="0" indent="0">
              <a:spcBef>
                <a:spcPts val="0"/>
              </a:spcBef>
              <a:buNone/>
              <a:defRPr sz="900" b="1"/>
            </a:lvl6pPr>
            <a:lvl7pPr marL="0" indent="0">
              <a:spcBef>
                <a:spcPts val="0"/>
              </a:spcBef>
              <a:buNone/>
              <a:defRPr sz="900" b="1"/>
            </a:lvl7pPr>
            <a:lvl8pPr marL="0" indent="0">
              <a:spcBef>
                <a:spcPts val="0"/>
              </a:spcBef>
              <a:buNone/>
              <a:defRPr sz="900" b="1"/>
            </a:lvl8pPr>
            <a:lvl9pPr marL="0" indent="0">
              <a:spcBef>
                <a:spcPts val="0"/>
              </a:spcBef>
              <a:buNone/>
              <a:defRPr sz="900" b="1"/>
            </a:lvl9pPr>
          </a:lstStyle>
          <a:p>
            <a:pPr lvl="0"/>
            <a:r>
              <a:rPr lang="en-US" dirty="0" smtClean="0"/>
              <a:t>Job title</a:t>
            </a:r>
            <a:endParaRPr lang="de-DE" dirty="0"/>
          </a:p>
        </p:txBody>
      </p:sp>
      <p:sp>
        <p:nvSpPr>
          <p:cNvPr id="57" name="Text Placeholder 16"/>
          <p:cNvSpPr>
            <a:spLocks noGrp="1"/>
          </p:cNvSpPr>
          <p:nvPr>
            <p:ph type="body" sz="quarter" idx="47" hasCustomPrompt="1"/>
          </p:nvPr>
        </p:nvSpPr>
        <p:spPr bwMode="gray">
          <a:xfrm>
            <a:off x="6176963" y="2631400"/>
            <a:ext cx="3241104" cy="144016"/>
          </a:xfrm>
        </p:spPr>
        <p:txBody>
          <a:bodyPr/>
          <a:lstStyle>
            <a:lvl1pPr marL="0" indent="0">
              <a:spcBef>
                <a:spcPts val="0"/>
              </a:spcBef>
              <a:buFont typeface="Arial" pitchFamily="34" charset="0"/>
              <a:buNone/>
              <a:tabLst>
                <a:tab pos="92075" algn="l"/>
              </a:tabLst>
              <a:defRPr sz="900" b="0">
                <a:solidFill>
                  <a:srgbClr val="FB5A17"/>
                </a:solidFill>
              </a:defRPr>
            </a:lvl1pPr>
            <a:lvl2pPr marL="0" indent="0">
              <a:spcBef>
                <a:spcPts val="0"/>
              </a:spcBef>
              <a:buFont typeface="Arial" pitchFamily="34" charset="0"/>
              <a:buNone/>
              <a:defRPr sz="900" b="0"/>
            </a:lvl2pPr>
            <a:lvl3pPr marL="0" indent="0">
              <a:spcBef>
                <a:spcPts val="0"/>
              </a:spcBef>
              <a:buNone/>
              <a:defRPr sz="900" b="0"/>
            </a:lvl3pPr>
            <a:lvl4pPr marL="0" indent="0">
              <a:spcBef>
                <a:spcPts val="0"/>
              </a:spcBef>
              <a:buNone/>
              <a:defRPr sz="900" b="0"/>
            </a:lvl4pPr>
            <a:lvl5pPr marL="0" indent="0">
              <a:spcBef>
                <a:spcPts val="0"/>
              </a:spcBef>
              <a:buNone/>
              <a:defRPr sz="900" b="0"/>
            </a:lvl5pPr>
            <a:lvl6pPr marL="0" indent="0">
              <a:spcBef>
                <a:spcPts val="0"/>
              </a:spcBef>
              <a:buNone/>
              <a:defRPr sz="900" b="0"/>
            </a:lvl6pPr>
            <a:lvl7pPr marL="0" indent="0">
              <a:spcBef>
                <a:spcPts val="0"/>
              </a:spcBef>
              <a:buNone/>
              <a:defRPr sz="900" b="0"/>
            </a:lvl7pPr>
            <a:lvl8pPr marL="0" indent="0">
              <a:spcBef>
                <a:spcPts val="0"/>
              </a:spcBef>
              <a:buNone/>
              <a:defRPr sz="900" b="0"/>
            </a:lvl8pPr>
            <a:lvl9pPr marL="0" indent="0">
              <a:spcBef>
                <a:spcPts val="0"/>
              </a:spcBef>
              <a:buNone/>
              <a:defRPr sz="900" b="0"/>
            </a:lvl9pPr>
          </a:lstStyle>
          <a:p>
            <a:pPr lvl="0"/>
            <a:r>
              <a:rPr lang="fr-FR" dirty="0" smtClean="0"/>
              <a:t>name@osborneclarke.com</a:t>
            </a:r>
          </a:p>
        </p:txBody>
      </p:sp>
      <p:sp>
        <p:nvSpPr>
          <p:cNvPr id="59" name="Text Placeholder 16"/>
          <p:cNvSpPr>
            <a:spLocks noGrp="1"/>
          </p:cNvSpPr>
          <p:nvPr>
            <p:ph type="body" sz="quarter" idx="49" hasCustomPrompt="1"/>
          </p:nvPr>
        </p:nvSpPr>
        <p:spPr bwMode="gray">
          <a:xfrm>
            <a:off x="6321723" y="2487384"/>
            <a:ext cx="3096344" cy="144016"/>
          </a:xfrm>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fr-FR" dirty="0" smtClean="0"/>
              <a:t>+49 xxx </a:t>
            </a:r>
            <a:r>
              <a:rPr lang="fr-FR" dirty="0" err="1" smtClean="0"/>
              <a:t>xxxx</a:t>
            </a:r>
            <a:r>
              <a:rPr lang="fr-FR" dirty="0" smtClean="0"/>
              <a:t> </a:t>
            </a:r>
            <a:r>
              <a:rPr lang="fr-FR" dirty="0" err="1" smtClean="0"/>
              <a:t>xxxx</a:t>
            </a:r>
            <a:endParaRPr lang="fr-FR" dirty="0" smtClean="0"/>
          </a:p>
        </p:txBody>
      </p:sp>
      <p:sp>
        <p:nvSpPr>
          <p:cNvPr id="29" name="Bildplatzhalter 6"/>
          <p:cNvSpPr>
            <a:spLocks noGrp="1"/>
          </p:cNvSpPr>
          <p:nvPr>
            <p:ph type="pic" sz="quarter" idx="40" hasCustomPrompt="1"/>
          </p:nvPr>
        </p:nvSpPr>
        <p:spPr>
          <a:xfrm>
            <a:off x="631825" y="2133600"/>
            <a:ext cx="865188" cy="790575"/>
          </a:xfrm>
          <a:solidFill>
            <a:schemeClr val="tx2"/>
          </a:solidFill>
        </p:spPr>
        <p:txBody>
          <a:bodyPr/>
          <a:lstStyle>
            <a:lvl1pPr algn="ctr">
              <a:defRPr sz="800" b="0">
                <a:solidFill>
                  <a:schemeClr val="bg1"/>
                </a:solidFill>
              </a:defRPr>
            </a:lvl1pPr>
          </a:lstStyle>
          <a:p>
            <a:r>
              <a:rPr lang="de-DE" dirty="0" smtClean="0"/>
              <a:t>Desktop &gt; Marketing &gt; Fotos &gt; </a:t>
            </a:r>
            <a:r>
              <a:rPr lang="de-DE" dirty="0" err="1" smtClean="0"/>
              <a:t>PP_Pitch</a:t>
            </a:r>
            <a:r>
              <a:rPr lang="de-DE" dirty="0" smtClean="0"/>
              <a:t> &gt; CV</a:t>
            </a:r>
            <a:endParaRPr lang="de-DE" dirty="0"/>
          </a:p>
        </p:txBody>
      </p:sp>
      <p:sp>
        <p:nvSpPr>
          <p:cNvPr id="30" name="Bildplatzhalter 6"/>
          <p:cNvSpPr>
            <a:spLocks noGrp="1"/>
          </p:cNvSpPr>
          <p:nvPr>
            <p:ph type="pic" sz="quarter" idx="50" hasCustomPrompt="1"/>
          </p:nvPr>
        </p:nvSpPr>
        <p:spPr>
          <a:xfrm>
            <a:off x="5168900" y="2124075"/>
            <a:ext cx="865188" cy="790575"/>
          </a:xfrm>
          <a:solidFill>
            <a:schemeClr val="tx2"/>
          </a:solidFill>
        </p:spPr>
        <p:txBody>
          <a:bodyPr/>
          <a:lstStyle>
            <a:lvl1pPr marL="0" marR="0" indent="0" algn="ctr" defTabSz="914400" rtl="0" eaLnBrk="1" fontAlgn="auto" latinLnBrk="0" hangingPunct="1">
              <a:lnSpc>
                <a:spcPct val="100000"/>
              </a:lnSpc>
              <a:spcBef>
                <a:spcPts val="900"/>
              </a:spcBef>
              <a:spcAft>
                <a:spcPts val="0"/>
              </a:spcAft>
              <a:buClrTx/>
              <a:buSzTx/>
              <a:buFont typeface="Arial" pitchFamily="34" charset="0"/>
              <a:buNone/>
              <a:tabLst/>
              <a:defRPr sz="800" b="0">
                <a:solidFill>
                  <a:schemeClr val="bg1"/>
                </a:solidFill>
              </a:defRPr>
            </a:lvl1pPr>
          </a:lstStyle>
          <a:p>
            <a:r>
              <a:rPr lang="de-DE" dirty="0" smtClean="0"/>
              <a:t>Desktop &gt; Marketing &gt; Fotos &gt; </a:t>
            </a:r>
            <a:r>
              <a:rPr lang="de-DE" dirty="0" err="1" smtClean="0"/>
              <a:t>PP_Pitch</a:t>
            </a:r>
            <a:r>
              <a:rPr lang="de-DE" dirty="0" smtClean="0"/>
              <a:t> &gt; CV</a:t>
            </a:r>
          </a:p>
          <a:p>
            <a:endParaRPr lang="de-DE" dirty="0"/>
          </a:p>
        </p:txBody>
      </p:sp>
      <p:grpSp>
        <p:nvGrpSpPr>
          <p:cNvPr id="32" name="Group 31"/>
          <p:cNvGrpSpPr/>
          <p:nvPr userDrawn="1"/>
        </p:nvGrpSpPr>
        <p:grpSpPr>
          <a:xfrm>
            <a:off x="9273480" y="6492960"/>
            <a:ext cx="285889" cy="176400"/>
            <a:chOff x="9262800" y="6499225"/>
            <a:chExt cx="285889" cy="176400"/>
          </a:xfrm>
        </p:grpSpPr>
        <p:sp>
          <p:nvSpPr>
            <p:cNvPr id="33" name="Freeform 32"/>
            <p:cNvSpPr>
              <a:spLocks noChangeAspect="1"/>
            </p:cNvSpPr>
            <p:nvPr userDrawn="1"/>
          </p:nvSpPr>
          <p:spPr bwMode="auto">
            <a:xfrm>
              <a:off x="9457767" y="6499225"/>
              <a:ext cx="90922" cy="172800"/>
            </a:xfrm>
            <a:custGeom>
              <a:avLst/>
              <a:gdLst>
                <a:gd name="T0" fmla="*/ 1316 w 1400"/>
                <a:gd name="T1" fmla="*/ 1523 h 2663"/>
                <a:gd name="T2" fmla="*/ 1180 w 1400"/>
                <a:gd name="T3" fmla="*/ 1368 h 2663"/>
                <a:gd name="T4" fmla="*/ 1325 w 1400"/>
                <a:gd name="T5" fmla="*/ 1216 h 2663"/>
                <a:gd name="T6" fmla="*/ 1400 w 1400"/>
                <a:gd name="T7" fmla="*/ 1216 h 2663"/>
                <a:gd name="T8" fmla="*/ 1400 w 1400"/>
                <a:gd name="T9" fmla="*/ 0 h 2663"/>
                <a:gd name="T10" fmla="*/ 642 w 1400"/>
                <a:gd name="T11" fmla="*/ 196 h 2663"/>
                <a:gd name="T12" fmla="*/ 0 w 1400"/>
                <a:gd name="T13" fmla="*/ 1334 h 2663"/>
                <a:gd name="T14" fmla="*/ 494 w 1400"/>
                <a:gd name="T15" fmla="*/ 2367 h 2663"/>
                <a:gd name="T16" fmla="*/ 1168 w 1400"/>
                <a:gd name="T17" fmla="*/ 2663 h 2663"/>
                <a:gd name="T18" fmla="*/ 1400 w 1400"/>
                <a:gd name="T19" fmla="*/ 2663 h 2663"/>
                <a:gd name="T20" fmla="*/ 1400 w 1400"/>
                <a:gd name="T21" fmla="*/ 1523 h 2663"/>
                <a:gd name="T22" fmla="*/ 1316 w 1400"/>
                <a:gd name="T23" fmla="*/ 1523 h 2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00" h="2663">
                  <a:moveTo>
                    <a:pt x="1316" y="1523"/>
                  </a:moveTo>
                  <a:cubicBezTo>
                    <a:pt x="1279" y="1523"/>
                    <a:pt x="1180" y="1483"/>
                    <a:pt x="1180" y="1368"/>
                  </a:cubicBezTo>
                  <a:cubicBezTo>
                    <a:pt x="1180" y="1254"/>
                    <a:pt x="1280" y="1216"/>
                    <a:pt x="1325" y="1216"/>
                  </a:cubicBezTo>
                  <a:cubicBezTo>
                    <a:pt x="1345" y="1216"/>
                    <a:pt x="1387" y="1216"/>
                    <a:pt x="1400" y="1216"/>
                  </a:cubicBezTo>
                  <a:cubicBezTo>
                    <a:pt x="1400" y="0"/>
                    <a:pt x="1400" y="0"/>
                    <a:pt x="1400" y="0"/>
                  </a:cubicBezTo>
                  <a:cubicBezTo>
                    <a:pt x="1099" y="0"/>
                    <a:pt x="852" y="68"/>
                    <a:pt x="642" y="196"/>
                  </a:cubicBezTo>
                  <a:cubicBezTo>
                    <a:pt x="235" y="444"/>
                    <a:pt x="0" y="893"/>
                    <a:pt x="0" y="1334"/>
                  </a:cubicBezTo>
                  <a:cubicBezTo>
                    <a:pt x="0" y="1806"/>
                    <a:pt x="229" y="2152"/>
                    <a:pt x="494" y="2367"/>
                  </a:cubicBezTo>
                  <a:cubicBezTo>
                    <a:pt x="754" y="2579"/>
                    <a:pt x="1022" y="2647"/>
                    <a:pt x="1168" y="2663"/>
                  </a:cubicBezTo>
                  <a:cubicBezTo>
                    <a:pt x="1368" y="2663"/>
                    <a:pt x="1400" y="2663"/>
                    <a:pt x="1400" y="2663"/>
                  </a:cubicBezTo>
                  <a:cubicBezTo>
                    <a:pt x="1400" y="1523"/>
                    <a:pt x="1400" y="1523"/>
                    <a:pt x="1400" y="1523"/>
                  </a:cubicBezTo>
                  <a:cubicBezTo>
                    <a:pt x="1385" y="1523"/>
                    <a:pt x="1327" y="1523"/>
                    <a:pt x="1316" y="1523"/>
                  </a:cubicBezTo>
                  <a:close/>
                </a:path>
              </a:pathLst>
            </a:custGeom>
            <a:solidFill>
              <a:srgbClr val="FB5A17"/>
            </a:solidFill>
            <a:ln>
              <a:noFill/>
            </a:ln>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35" name="Slide Number Placeholder 5"/>
            <p:cNvSpPr txBox="1">
              <a:spLocks noChangeAspect="1"/>
            </p:cNvSpPr>
            <p:nvPr userDrawn="1"/>
          </p:nvSpPr>
          <p:spPr>
            <a:xfrm>
              <a:off x="9262800" y="6499225"/>
              <a:ext cx="176400" cy="176400"/>
            </a:xfrm>
            <a:prstGeom prst="ellipse">
              <a:avLst/>
            </a:prstGeom>
            <a:solidFill>
              <a:srgbClr val="003145"/>
            </a:solidFill>
            <a:ln>
              <a:noFill/>
            </a:ln>
            <a:effectLst/>
          </p:spPr>
          <p:txBody>
            <a:bodyPr wrap="none" lIns="0" tIns="0" rIns="0" bIns="0"/>
            <a:lstStyle>
              <a:defPPr>
                <a:defRPr lang="en-US"/>
              </a:defPPr>
              <a:lvl1pPr marL="0" algn="ctr" defTabSz="914400" rtl="0" eaLnBrk="1" latinLnBrk="0" hangingPunct="1">
                <a:defRPr lang="en-GB" sz="800" kern="1200" smtClean="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82663">
                <a:spcBef>
                  <a:spcPct val="40000"/>
                </a:spcBef>
              </a:pPr>
              <a:endParaRPr dirty="0">
                <a:solidFill>
                  <a:srgbClr val="FFFFFF"/>
                </a:solidFill>
              </a:endParaRPr>
            </a:p>
          </p:txBody>
        </p:sp>
      </p:grpSp>
      <p:sp>
        <p:nvSpPr>
          <p:cNvPr id="36" name="Rectangle 35"/>
          <p:cNvSpPr/>
          <p:nvPr userDrawn="1"/>
        </p:nvSpPr>
        <p:spPr>
          <a:xfrm>
            <a:off x="9215762" y="6476177"/>
            <a:ext cx="295274" cy="200055"/>
          </a:xfrm>
          <a:prstGeom prst="rect">
            <a:avLst/>
          </a:prstGeom>
        </p:spPr>
        <p:txBody>
          <a:bodyPr wrap="none">
            <a:spAutoFit/>
          </a:bodyPr>
          <a:lstStyle/>
          <a:p>
            <a:pPr algn="ctr"/>
            <a:fld id="{172E465B-0AB6-4FE9-A29F-9FFC9901D96B}" type="slidenum">
              <a:rPr lang="de-DE" sz="700" smtClean="0">
                <a:solidFill>
                  <a:srgbClr val="FFFFFF"/>
                </a:solidFill>
              </a:rPr>
              <a:pPr algn="ctr"/>
              <a:t>‹#›</a:t>
            </a:fld>
            <a:endParaRPr lang="en-GB" sz="700" dirty="0">
              <a:solidFill>
                <a:srgbClr val="000000"/>
              </a:solidFill>
            </a:endParaRPr>
          </a:p>
        </p:txBody>
      </p:sp>
      <p:sp>
        <p:nvSpPr>
          <p:cNvPr id="31" name="Text Placeholder 16"/>
          <p:cNvSpPr>
            <a:spLocks noGrp="1"/>
          </p:cNvSpPr>
          <p:nvPr>
            <p:ph type="body" sz="quarter" idx="36" hasCustomPrompt="1"/>
          </p:nvPr>
        </p:nvSpPr>
        <p:spPr bwMode="gray">
          <a:xfrm>
            <a:off x="1640632" y="2492896"/>
            <a:ext cx="144016" cy="144016"/>
          </a:xfrm>
          <a:blipFill dpi="0" rotWithShape="1">
            <a:blip r:embed="rId2"/>
            <a:srcRect/>
            <a:stretch>
              <a:fillRect/>
            </a:stretch>
          </a:blipFill>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en-US" smtClean="0"/>
              <a:t> </a:t>
            </a:r>
            <a:endParaRPr lang="de-DE" dirty="0"/>
          </a:p>
        </p:txBody>
      </p:sp>
      <p:sp>
        <p:nvSpPr>
          <p:cNvPr id="37" name="Text Placeholder 16"/>
          <p:cNvSpPr>
            <a:spLocks noGrp="1"/>
          </p:cNvSpPr>
          <p:nvPr>
            <p:ph type="body" sz="quarter" idx="48" hasCustomPrompt="1"/>
          </p:nvPr>
        </p:nvSpPr>
        <p:spPr bwMode="gray">
          <a:xfrm>
            <a:off x="6177707" y="2487384"/>
            <a:ext cx="144016" cy="144016"/>
          </a:xfrm>
          <a:blipFill dpi="0" rotWithShape="1">
            <a:blip r:embed="rId2"/>
            <a:srcRect/>
            <a:stretch>
              <a:fillRect/>
            </a:stretch>
          </a:blipFill>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en-US" smtClean="0"/>
              <a:t> </a:t>
            </a:r>
            <a:endParaRPr lang="de-DE" dirty="0"/>
          </a:p>
        </p:txBody>
      </p:sp>
    </p:spTree>
    <p:extLst>
      <p:ext uri="{BB962C8B-B14F-4D97-AF65-F5344CB8AC3E}">
        <p14:creationId xmlns:p14="http://schemas.microsoft.com/office/powerpoint/2010/main" val="33999751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re team biographies (3)">
    <p:spTree>
      <p:nvGrpSpPr>
        <p:cNvPr id="1" name=""/>
        <p:cNvGrpSpPr/>
        <p:nvPr/>
      </p:nvGrpSpPr>
      <p:grpSpPr>
        <a:xfrm>
          <a:off x="0" y="0"/>
          <a:ext cx="0" cy="0"/>
          <a:chOff x="0" y="0"/>
          <a:chExt cx="0" cy="0"/>
        </a:xfrm>
      </p:grpSpPr>
      <p:sp>
        <p:nvSpPr>
          <p:cNvPr id="2" name="Rectangle 1"/>
          <p:cNvSpPr/>
          <p:nvPr userDrawn="1"/>
        </p:nvSpPr>
        <p:spPr bwMode="gray">
          <a:xfrm>
            <a:off x="128588" y="115888"/>
            <a:ext cx="9648825" cy="6626225"/>
          </a:xfrm>
          <a:prstGeom prst="rect">
            <a:avLst/>
          </a:prstGeom>
          <a:solidFill>
            <a:srgbClr val="A3B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6" name="Title 5"/>
          <p:cNvSpPr>
            <a:spLocks noGrp="1"/>
          </p:cNvSpPr>
          <p:nvPr>
            <p:ph type="title"/>
          </p:nvPr>
        </p:nvSpPr>
        <p:spPr bwMode="gray"/>
        <p:txBody>
          <a:bodyPr/>
          <a:lstStyle/>
          <a:p>
            <a:r>
              <a:rPr lang="en-US" smtClean="0"/>
              <a:t>Click to edit Master title style</a:t>
            </a:r>
            <a:endParaRPr lang="de-DE"/>
          </a:p>
        </p:txBody>
      </p:sp>
      <p:sp>
        <p:nvSpPr>
          <p:cNvPr id="9" name="Line 11"/>
          <p:cNvSpPr>
            <a:spLocks noChangeShapeType="1"/>
          </p:cNvSpPr>
          <p:nvPr userDrawn="1"/>
        </p:nvSpPr>
        <p:spPr bwMode="gray">
          <a:xfrm>
            <a:off x="636588" y="476672"/>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10" name="Line 12"/>
          <p:cNvSpPr>
            <a:spLocks noChangeShapeType="1"/>
          </p:cNvSpPr>
          <p:nvPr userDrawn="1"/>
        </p:nvSpPr>
        <p:spPr bwMode="gray">
          <a:xfrm>
            <a:off x="636588" y="1916832"/>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15" name="Rectangle 18"/>
          <p:cNvSpPr>
            <a:spLocks noChangeArrowheads="1"/>
          </p:cNvSpPr>
          <p:nvPr userDrawn="1"/>
        </p:nvSpPr>
        <p:spPr bwMode="gray">
          <a:xfrm>
            <a:off x="632520" y="227013"/>
            <a:ext cx="1052512" cy="2159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p>
            <a:r>
              <a:rPr lang="de-DE" sz="600" b="1" dirty="0" smtClean="0">
                <a:solidFill>
                  <a:srgbClr val="FB5A17"/>
                </a:solidFill>
              </a:rPr>
              <a:t>osborneclarke.com</a:t>
            </a:r>
            <a:endParaRPr lang="de-DE" sz="600" b="1" dirty="0">
              <a:solidFill>
                <a:srgbClr val="FB5A17"/>
              </a:solidFill>
            </a:endParaRPr>
          </a:p>
        </p:txBody>
      </p:sp>
      <p:sp>
        <p:nvSpPr>
          <p:cNvPr id="42" name="Line 13"/>
          <p:cNvSpPr>
            <a:spLocks noChangeShapeType="1"/>
          </p:cNvSpPr>
          <p:nvPr userDrawn="1"/>
        </p:nvSpPr>
        <p:spPr bwMode="gray">
          <a:xfrm>
            <a:off x="636588" y="6381328"/>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3" name="Footer Placeholder 2"/>
          <p:cNvSpPr>
            <a:spLocks noGrp="1"/>
          </p:cNvSpPr>
          <p:nvPr>
            <p:ph type="ftr" sz="quarter" idx="52"/>
          </p:nvPr>
        </p:nvSpPr>
        <p:spPr/>
        <p:txBody>
          <a:bodyPr/>
          <a:lstStyle/>
          <a:p>
            <a:r>
              <a:rPr lang="de-DE" smtClean="0">
                <a:solidFill>
                  <a:srgbClr val="000000"/>
                </a:solidFill>
              </a:rPr>
              <a:t>Private &amp; Confidential</a:t>
            </a:r>
            <a:endParaRPr lang="de-DE" dirty="0">
              <a:solidFill>
                <a:srgbClr val="000000"/>
              </a:solidFill>
            </a:endParaRPr>
          </a:p>
        </p:txBody>
      </p:sp>
      <p:sp>
        <p:nvSpPr>
          <p:cNvPr id="39" name="Text Placeholder 17"/>
          <p:cNvSpPr>
            <a:spLocks noGrp="1"/>
          </p:cNvSpPr>
          <p:nvPr>
            <p:ph type="body" sz="quarter" idx="53" hasCustomPrompt="1"/>
          </p:nvPr>
        </p:nvSpPr>
        <p:spPr bwMode="gray">
          <a:xfrm>
            <a:off x="631825" y="2924398"/>
            <a:ext cx="2881314" cy="3240906"/>
          </a:xfrm>
          <a:solidFill>
            <a:srgbClr val="F2F6F8"/>
          </a:solidFill>
        </p:spPr>
        <p:txBody>
          <a:bodyPr lIns="72000" tIns="144000" rIns="72000" bIns="36000" numCol="1" spcCol="180000"/>
          <a:lstStyle>
            <a:lvl1pPr>
              <a:spcBef>
                <a:spcPts val="400"/>
              </a:spcBef>
              <a:defRPr sz="900" b="0"/>
            </a:lvl1pPr>
            <a:lvl2pPr marL="107950" indent="-107950">
              <a:spcBef>
                <a:spcPts val="400"/>
              </a:spcBef>
              <a:buClr>
                <a:schemeClr val="bg2"/>
              </a:buClr>
              <a:buFont typeface="Arial" pitchFamily="34" charset="0"/>
              <a:buChar char="•"/>
              <a:defRPr sz="900"/>
            </a:lvl2pPr>
            <a:lvl3pPr marL="250825" indent="-131763">
              <a:spcBef>
                <a:spcPts val="400"/>
              </a:spcBef>
              <a:buSzPct val="85000"/>
              <a:buFont typeface="Arial" pitchFamily="34" charset="0"/>
              <a:buChar char="–"/>
              <a:defRPr sz="900"/>
            </a:lvl3pPr>
            <a:lvl4pPr marL="360000" indent="-108000">
              <a:spcBef>
                <a:spcPts val="400"/>
              </a:spcBef>
              <a:buSzPct val="100000"/>
              <a:buFont typeface="Arial" pitchFamily="34" charset="0"/>
              <a:buChar char="•"/>
              <a:defRPr sz="900"/>
            </a:lvl4pPr>
            <a:lvl5pPr marL="360000" indent="-108000">
              <a:spcBef>
                <a:spcPts val="400"/>
              </a:spcBef>
              <a:buFont typeface="Arial" pitchFamily="34" charset="0"/>
              <a:buChar char="•"/>
              <a:defRPr sz="900"/>
            </a:lvl5pPr>
            <a:lvl6pPr marL="360000" indent="-108000">
              <a:spcBef>
                <a:spcPts val="400"/>
              </a:spcBef>
              <a:buFont typeface="Arial" pitchFamily="34" charset="0"/>
              <a:buChar char="•"/>
              <a:defRPr sz="900"/>
            </a:lvl6pPr>
            <a:lvl7pPr marL="360000" indent="-108000">
              <a:spcBef>
                <a:spcPts val="400"/>
              </a:spcBef>
              <a:buFont typeface="Arial" pitchFamily="34" charset="0"/>
              <a:buChar char="•"/>
              <a:defRPr sz="900"/>
            </a:lvl7pPr>
            <a:lvl8pPr marL="360000" indent="-108000">
              <a:spcBef>
                <a:spcPts val="400"/>
              </a:spcBef>
              <a:buFont typeface="Arial" pitchFamily="34" charset="0"/>
              <a:buChar char="•"/>
              <a:defRPr sz="900"/>
            </a:lvl8pPr>
            <a:lvl9pPr marL="360000" indent="-108000">
              <a:spcBef>
                <a:spcPts val="400"/>
              </a:spcBef>
              <a:buFont typeface="Arial" pitchFamily="34" charset="0"/>
              <a:buChar char="•"/>
              <a:defRPr sz="900"/>
            </a:lvl9pPr>
          </a:lstStyle>
          <a:p>
            <a:pPr lvl="0"/>
            <a:r>
              <a:rPr lang="en-US" dirty="0" smtClean="0"/>
              <a:t>Insert biography</a:t>
            </a:r>
            <a:br>
              <a:rPr lang="en-US" dirty="0" smtClean="0"/>
            </a:br>
            <a:r>
              <a:rPr lang="en-US" dirty="0" smtClean="0"/>
              <a:t>No more than 120  word count. </a:t>
            </a:r>
            <a:br>
              <a:rPr lang="en-US" dirty="0" smtClean="0"/>
            </a:br>
            <a:r>
              <a:rPr lang="en-US" dirty="0" smtClean="0"/>
              <a:t>Font size should be Arial 9.</a:t>
            </a:r>
          </a:p>
        </p:txBody>
      </p:sp>
      <p:sp>
        <p:nvSpPr>
          <p:cNvPr id="40" name="Textplatzhalter 4"/>
          <p:cNvSpPr>
            <a:spLocks noGrp="1"/>
          </p:cNvSpPr>
          <p:nvPr>
            <p:ph type="body" sz="quarter" idx="54" hasCustomPrompt="1"/>
          </p:nvPr>
        </p:nvSpPr>
        <p:spPr>
          <a:xfrm>
            <a:off x="631826" y="2132856"/>
            <a:ext cx="2881314" cy="790575"/>
          </a:xfrm>
          <a:solidFill>
            <a:srgbClr val="F2F6F8"/>
          </a:solidFill>
        </p:spPr>
        <p:txBody>
          <a:bodyPr/>
          <a:lstStyle>
            <a:lvl1pPr marL="0" indent="0">
              <a:spcBef>
                <a:spcPts val="0"/>
              </a:spcBef>
              <a:buFont typeface="Arial" pitchFamily="34" charset="0"/>
              <a:buNone/>
              <a:defRPr sz="100">
                <a:solidFill>
                  <a:srgbClr val="F2F6F8"/>
                </a:solidFill>
              </a:defRPr>
            </a:lvl1pPr>
            <a:lvl2pPr marL="0" indent="0">
              <a:spcBef>
                <a:spcPts val="0"/>
              </a:spcBef>
              <a:buFont typeface="Arial" pitchFamily="34" charset="0"/>
              <a:buNone/>
              <a:defRPr sz="100">
                <a:solidFill>
                  <a:srgbClr val="F2F6F8"/>
                </a:solidFill>
              </a:defRPr>
            </a:lvl2pPr>
            <a:lvl3pPr marL="0" indent="0">
              <a:spcBef>
                <a:spcPts val="0"/>
              </a:spcBef>
              <a:buNone/>
              <a:defRPr sz="100">
                <a:solidFill>
                  <a:srgbClr val="F2F6F8"/>
                </a:solidFill>
              </a:defRPr>
            </a:lvl3pPr>
            <a:lvl4pPr marL="0" indent="0">
              <a:spcBef>
                <a:spcPts val="0"/>
              </a:spcBef>
              <a:buNone/>
              <a:defRPr sz="100">
                <a:solidFill>
                  <a:srgbClr val="F2F6F8"/>
                </a:solidFill>
              </a:defRPr>
            </a:lvl4pPr>
            <a:lvl5pPr marL="0" indent="0">
              <a:spcBef>
                <a:spcPts val="0"/>
              </a:spcBef>
              <a:buNone/>
              <a:defRPr sz="100">
                <a:solidFill>
                  <a:srgbClr val="F2F6F8"/>
                </a:solidFill>
              </a:defRPr>
            </a:lvl5pPr>
            <a:lvl6pPr marL="0" indent="0">
              <a:spcBef>
                <a:spcPts val="0"/>
              </a:spcBef>
              <a:buNone/>
              <a:defRPr sz="100">
                <a:solidFill>
                  <a:srgbClr val="F2F6F8"/>
                </a:solidFill>
              </a:defRPr>
            </a:lvl6pPr>
            <a:lvl7pPr marL="0" indent="0">
              <a:spcBef>
                <a:spcPts val="0"/>
              </a:spcBef>
              <a:buNone/>
              <a:defRPr sz="100">
                <a:solidFill>
                  <a:srgbClr val="F2F6F8"/>
                </a:solidFill>
              </a:defRPr>
            </a:lvl7pPr>
            <a:lvl8pPr marL="0" indent="0">
              <a:spcBef>
                <a:spcPts val="0"/>
              </a:spcBef>
              <a:buNone/>
              <a:defRPr sz="100">
                <a:solidFill>
                  <a:srgbClr val="F2F6F8"/>
                </a:solidFill>
              </a:defRPr>
            </a:lvl8pPr>
            <a:lvl9pPr marL="0" indent="0">
              <a:spcBef>
                <a:spcPts val="0"/>
              </a:spcBef>
              <a:buNone/>
              <a:defRPr sz="100">
                <a:solidFill>
                  <a:srgbClr val="F2F6F8"/>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41" name="Text Placeholder 15"/>
          <p:cNvSpPr>
            <a:spLocks noGrp="1"/>
          </p:cNvSpPr>
          <p:nvPr>
            <p:ph type="body" sz="quarter" idx="55" hasCustomPrompt="1"/>
          </p:nvPr>
        </p:nvSpPr>
        <p:spPr bwMode="gray">
          <a:xfrm>
            <a:off x="1640632" y="2132856"/>
            <a:ext cx="1800213" cy="215280"/>
          </a:xfrm>
          <a:noFill/>
        </p:spPr>
        <p:txBody>
          <a:bodyPr lIns="0" tIns="72000" rIns="72000" bIns="72000" anchor="t" anchorCtr="0"/>
          <a:lstStyle>
            <a:lvl1pPr marL="0" indent="0">
              <a:spcBef>
                <a:spcPts val="0"/>
              </a:spcBef>
              <a:buFont typeface="Arial" pitchFamily="34" charset="0"/>
              <a:buNone/>
              <a:defRPr sz="900" b="1">
                <a:solidFill>
                  <a:schemeClr val="tx1"/>
                </a:solidFill>
              </a:defRPr>
            </a:lvl1pPr>
            <a:lvl2pPr marL="0" indent="0">
              <a:spcBef>
                <a:spcPts val="0"/>
              </a:spcBef>
              <a:buFont typeface="Arial" pitchFamily="34" charset="0"/>
              <a:buNone/>
              <a:defRPr sz="900" b="1">
                <a:solidFill>
                  <a:schemeClr val="tx1"/>
                </a:solidFill>
              </a:defRPr>
            </a:lvl2pPr>
            <a:lvl3pPr marL="0" indent="0">
              <a:spcBef>
                <a:spcPts val="0"/>
              </a:spcBef>
              <a:buNone/>
              <a:defRPr sz="900" b="1">
                <a:solidFill>
                  <a:schemeClr val="tx1"/>
                </a:solidFill>
              </a:defRPr>
            </a:lvl3pPr>
            <a:lvl4pPr marL="0" indent="0">
              <a:spcBef>
                <a:spcPts val="0"/>
              </a:spcBef>
              <a:buNone/>
              <a:defRPr sz="900" b="1">
                <a:solidFill>
                  <a:schemeClr val="tx1"/>
                </a:solidFill>
              </a:defRPr>
            </a:lvl4pPr>
            <a:lvl5pPr marL="0" indent="0">
              <a:spcBef>
                <a:spcPts val="0"/>
              </a:spcBef>
              <a:buNone/>
              <a:defRPr sz="900" b="1">
                <a:solidFill>
                  <a:schemeClr val="tx1"/>
                </a:solidFill>
              </a:defRPr>
            </a:lvl5pPr>
            <a:lvl6pPr marL="0" indent="0">
              <a:spcBef>
                <a:spcPts val="0"/>
              </a:spcBef>
              <a:buNone/>
              <a:defRPr sz="900" b="1">
                <a:solidFill>
                  <a:schemeClr val="tx1"/>
                </a:solidFill>
              </a:defRPr>
            </a:lvl6pPr>
            <a:lvl7pPr marL="0" indent="0">
              <a:spcBef>
                <a:spcPts val="0"/>
              </a:spcBef>
              <a:buNone/>
              <a:defRPr sz="900" b="1">
                <a:solidFill>
                  <a:schemeClr val="tx1"/>
                </a:solidFill>
              </a:defRPr>
            </a:lvl7pPr>
            <a:lvl8pPr marL="0" indent="0">
              <a:spcBef>
                <a:spcPts val="0"/>
              </a:spcBef>
              <a:buNone/>
              <a:defRPr sz="900" b="1">
                <a:solidFill>
                  <a:schemeClr val="tx1"/>
                </a:solidFill>
              </a:defRPr>
            </a:lvl8pPr>
            <a:lvl9pPr marL="0" indent="0">
              <a:spcBef>
                <a:spcPts val="0"/>
              </a:spcBef>
              <a:buNone/>
              <a:defRPr sz="900" b="1">
                <a:solidFill>
                  <a:schemeClr val="tx1"/>
                </a:solidFill>
              </a:defRPr>
            </a:lvl9pPr>
          </a:lstStyle>
          <a:p>
            <a:pPr lvl="0"/>
            <a:r>
              <a:rPr lang="en-US" dirty="0" smtClean="0"/>
              <a:t>Name</a:t>
            </a:r>
          </a:p>
        </p:txBody>
      </p:sp>
      <p:sp>
        <p:nvSpPr>
          <p:cNvPr id="65" name="Text Placeholder 16"/>
          <p:cNvSpPr>
            <a:spLocks noGrp="1"/>
          </p:cNvSpPr>
          <p:nvPr>
            <p:ph type="body" sz="quarter" idx="57" hasCustomPrompt="1"/>
          </p:nvPr>
        </p:nvSpPr>
        <p:spPr bwMode="gray">
          <a:xfrm>
            <a:off x="1639889" y="2348756"/>
            <a:ext cx="1800944" cy="143396"/>
          </a:xfrm>
        </p:spPr>
        <p:txBody>
          <a:bodyPr/>
          <a:lstStyle>
            <a:lvl1pPr marL="0" indent="0">
              <a:spcBef>
                <a:spcPts val="0"/>
              </a:spcBef>
              <a:buFont typeface="Arial" pitchFamily="34" charset="0"/>
              <a:buNone/>
              <a:defRPr sz="900" b="1"/>
            </a:lvl1pPr>
            <a:lvl2pPr marL="0" indent="0">
              <a:spcBef>
                <a:spcPts val="0"/>
              </a:spcBef>
              <a:buFont typeface="Arial" pitchFamily="34" charset="0"/>
              <a:buNone/>
              <a:defRPr sz="900" b="1"/>
            </a:lvl2pPr>
            <a:lvl3pPr marL="0" indent="0">
              <a:spcBef>
                <a:spcPts val="0"/>
              </a:spcBef>
              <a:buNone/>
              <a:defRPr sz="900" b="1"/>
            </a:lvl3pPr>
            <a:lvl4pPr marL="0" indent="0">
              <a:spcBef>
                <a:spcPts val="0"/>
              </a:spcBef>
              <a:buNone/>
              <a:defRPr sz="900" b="1"/>
            </a:lvl4pPr>
            <a:lvl5pPr marL="0" indent="0">
              <a:spcBef>
                <a:spcPts val="0"/>
              </a:spcBef>
              <a:buNone/>
              <a:defRPr sz="900" b="1"/>
            </a:lvl5pPr>
            <a:lvl6pPr marL="0" indent="0">
              <a:spcBef>
                <a:spcPts val="0"/>
              </a:spcBef>
              <a:buNone/>
              <a:defRPr sz="900" b="1"/>
            </a:lvl6pPr>
            <a:lvl7pPr marL="0" indent="0">
              <a:spcBef>
                <a:spcPts val="0"/>
              </a:spcBef>
              <a:buNone/>
              <a:defRPr sz="900" b="1"/>
            </a:lvl7pPr>
            <a:lvl8pPr marL="0" indent="0">
              <a:spcBef>
                <a:spcPts val="0"/>
              </a:spcBef>
              <a:buNone/>
              <a:defRPr sz="900" b="1"/>
            </a:lvl8pPr>
            <a:lvl9pPr marL="0" indent="0">
              <a:spcBef>
                <a:spcPts val="0"/>
              </a:spcBef>
              <a:buNone/>
              <a:defRPr sz="900" b="1"/>
            </a:lvl9pPr>
          </a:lstStyle>
          <a:p>
            <a:pPr lvl="0"/>
            <a:r>
              <a:rPr lang="en-US" dirty="0" smtClean="0"/>
              <a:t>Job title</a:t>
            </a:r>
            <a:endParaRPr lang="de-DE" dirty="0"/>
          </a:p>
        </p:txBody>
      </p:sp>
      <p:sp>
        <p:nvSpPr>
          <p:cNvPr id="66" name="Text Placeholder 16"/>
          <p:cNvSpPr>
            <a:spLocks noGrp="1"/>
          </p:cNvSpPr>
          <p:nvPr>
            <p:ph type="body" sz="quarter" idx="58" hasCustomPrompt="1"/>
          </p:nvPr>
        </p:nvSpPr>
        <p:spPr bwMode="gray">
          <a:xfrm>
            <a:off x="1639888" y="2636168"/>
            <a:ext cx="1800627" cy="144016"/>
          </a:xfrm>
        </p:spPr>
        <p:txBody>
          <a:bodyPr/>
          <a:lstStyle>
            <a:lvl1pPr marL="0" indent="0">
              <a:spcBef>
                <a:spcPts val="0"/>
              </a:spcBef>
              <a:buFont typeface="Arial" pitchFamily="34" charset="0"/>
              <a:buNone/>
              <a:tabLst>
                <a:tab pos="92075" algn="l"/>
              </a:tabLst>
              <a:defRPr sz="900" b="0">
                <a:solidFill>
                  <a:srgbClr val="FB5A17"/>
                </a:solidFill>
              </a:defRPr>
            </a:lvl1pPr>
            <a:lvl2pPr marL="0" indent="0">
              <a:spcBef>
                <a:spcPts val="0"/>
              </a:spcBef>
              <a:buFont typeface="Arial" pitchFamily="34" charset="0"/>
              <a:buNone/>
              <a:defRPr sz="900" b="0"/>
            </a:lvl2pPr>
            <a:lvl3pPr marL="0" indent="0">
              <a:spcBef>
                <a:spcPts val="0"/>
              </a:spcBef>
              <a:buNone/>
              <a:defRPr sz="900" b="0"/>
            </a:lvl3pPr>
            <a:lvl4pPr marL="0" indent="0">
              <a:spcBef>
                <a:spcPts val="0"/>
              </a:spcBef>
              <a:buNone/>
              <a:defRPr sz="900" b="0"/>
            </a:lvl4pPr>
            <a:lvl5pPr marL="0" indent="0">
              <a:spcBef>
                <a:spcPts val="0"/>
              </a:spcBef>
              <a:buNone/>
              <a:defRPr sz="900" b="0"/>
            </a:lvl5pPr>
            <a:lvl6pPr marL="0" indent="0">
              <a:spcBef>
                <a:spcPts val="0"/>
              </a:spcBef>
              <a:buNone/>
              <a:defRPr sz="900" b="0"/>
            </a:lvl6pPr>
            <a:lvl7pPr marL="0" indent="0">
              <a:spcBef>
                <a:spcPts val="0"/>
              </a:spcBef>
              <a:buNone/>
              <a:defRPr sz="900" b="0"/>
            </a:lvl7pPr>
            <a:lvl8pPr marL="0" indent="0">
              <a:spcBef>
                <a:spcPts val="0"/>
              </a:spcBef>
              <a:buNone/>
              <a:defRPr sz="900" b="0"/>
            </a:lvl8pPr>
            <a:lvl9pPr marL="0" indent="0">
              <a:spcBef>
                <a:spcPts val="0"/>
              </a:spcBef>
              <a:buNone/>
              <a:defRPr sz="900" b="0"/>
            </a:lvl9pPr>
          </a:lstStyle>
          <a:p>
            <a:pPr lvl="0"/>
            <a:r>
              <a:rPr lang="fr-FR" dirty="0" smtClean="0"/>
              <a:t>name@osborneclarke.com</a:t>
            </a:r>
          </a:p>
        </p:txBody>
      </p:sp>
      <p:sp>
        <p:nvSpPr>
          <p:cNvPr id="68" name="Text Placeholder 16"/>
          <p:cNvSpPr>
            <a:spLocks noGrp="1"/>
          </p:cNvSpPr>
          <p:nvPr>
            <p:ph type="body" sz="quarter" idx="59" hasCustomPrompt="1"/>
          </p:nvPr>
        </p:nvSpPr>
        <p:spPr bwMode="gray">
          <a:xfrm>
            <a:off x="1784648" y="2492152"/>
            <a:ext cx="1656184" cy="144016"/>
          </a:xfrm>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fr-FR" dirty="0" smtClean="0"/>
              <a:t>+49 xxx </a:t>
            </a:r>
            <a:r>
              <a:rPr lang="fr-FR" dirty="0" err="1" smtClean="0"/>
              <a:t>xxxx</a:t>
            </a:r>
            <a:r>
              <a:rPr lang="fr-FR" dirty="0" smtClean="0"/>
              <a:t> </a:t>
            </a:r>
            <a:r>
              <a:rPr lang="fr-FR" dirty="0" err="1" smtClean="0"/>
              <a:t>xxxx</a:t>
            </a:r>
            <a:endParaRPr lang="fr-FR" dirty="0" smtClean="0"/>
          </a:p>
        </p:txBody>
      </p:sp>
      <p:sp>
        <p:nvSpPr>
          <p:cNvPr id="69" name="Text Placeholder 17"/>
          <p:cNvSpPr>
            <a:spLocks noGrp="1"/>
          </p:cNvSpPr>
          <p:nvPr>
            <p:ph type="body" sz="quarter" idx="60" hasCustomPrompt="1"/>
          </p:nvPr>
        </p:nvSpPr>
        <p:spPr bwMode="gray">
          <a:xfrm>
            <a:off x="3656856" y="2924398"/>
            <a:ext cx="2881314" cy="3240906"/>
          </a:xfrm>
          <a:solidFill>
            <a:srgbClr val="F2F6F8"/>
          </a:solidFill>
        </p:spPr>
        <p:txBody>
          <a:bodyPr lIns="72000" tIns="144000" rIns="72000" bIns="36000" numCol="1" spcCol="180000"/>
          <a:lstStyle>
            <a:lvl1pPr>
              <a:spcBef>
                <a:spcPts val="400"/>
              </a:spcBef>
              <a:defRPr sz="900" b="0"/>
            </a:lvl1pPr>
            <a:lvl2pPr marL="107950" indent="-107950">
              <a:spcBef>
                <a:spcPts val="400"/>
              </a:spcBef>
              <a:buClr>
                <a:schemeClr val="bg2"/>
              </a:buClr>
              <a:buFont typeface="Arial" pitchFamily="34" charset="0"/>
              <a:buChar char="•"/>
              <a:defRPr sz="900"/>
            </a:lvl2pPr>
            <a:lvl3pPr marL="250825" indent="-131763">
              <a:spcBef>
                <a:spcPts val="400"/>
              </a:spcBef>
              <a:buSzPct val="85000"/>
              <a:buFont typeface="Arial" pitchFamily="34" charset="0"/>
              <a:buChar char="–"/>
              <a:defRPr sz="900"/>
            </a:lvl3pPr>
            <a:lvl4pPr marL="360000" indent="-108000">
              <a:spcBef>
                <a:spcPts val="400"/>
              </a:spcBef>
              <a:buSzPct val="100000"/>
              <a:buFont typeface="Arial" pitchFamily="34" charset="0"/>
              <a:buChar char="•"/>
              <a:defRPr sz="900"/>
            </a:lvl4pPr>
            <a:lvl5pPr marL="360000" indent="-108000">
              <a:spcBef>
                <a:spcPts val="400"/>
              </a:spcBef>
              <a:buFont typeface="Arial" pitchFamily="34" charset="0"/>
              <a:buChar char="•"/>
              <a:defRPr sz="900"/>
            </a:lvl5pPr>
            <a:lvl6pPr marL="360000" indent="-108000">
              <a:spcBef>
                <a:spcPts val="400"/>
              </a:spcBef>
              <a:buFont typeface="Arial" pitchFamily="34" charset="0"/>
              <a:buChar char="•"/>
              <a:defRPr sz="900"/>
            </a:lvl6pPr>
            <a:lvl7pPr marL="360000" indent="-108000">
              <a:spcBef>
                <a:spcPts val="400"/>
              </a:spcBef>
              <a:buFont typeface="Arial" pitchFamily="34" charset="0"/>
              <a:buChar char="•"/>
              <a:defRPr sz="900"/>
            </a:lvl7pPr>
            <a:lvl8pPr marL="360000" indent="-108000">
              <a:spcBef>
                <a:spcPts val="400"/>
              </a:spcBef>
              <a:buFont typeface="Arial" pitchFamily="34" charset="0"/>
              <a:buChar char="•"/>
              <a:defRPr sz="900"/>
            </a:lvl8pPr>
            <a:lvl9pPr marL="360000" indent="-108000">
              <a:spcBef>
                <a:spcPts val="400"/>
              </a:spcBef>
              <a:buFont typeface="Arial" pitchFamily="34" charset="0"/>
              <a:buChar char="•"/>
              <a:defRPr sz="900"/>
            </a:lvl9pPr>
          </a:lstStyle>
          <a:p>
            <a:pPr lvl="0"/>
            <a:r>
              <a:rPr lang="en-US" dirty="0" smtClean="0"/>
              <a:t>Insert biography</a:t>
            </a:r>
            <a:br>
              <a:rPr lang="en-US" dirty="0" smtClean="0"/>
            </a:br>
            <a:r>
              <a:rPr lang="en-US" dirty="0" smtClean="0"/>
              <a:t>No more than 120 word count. </a:t>
            </a:r>
            <a:br>
              <a:rPr lang="en-US" dirty="0" smtClean="0"/>
            </a:br>
            <a:r>
              <a:rPr lang="en-US" dirty="0" smtClean="0"/>
              <a:t>Font size should be Arial 9.</a:t>
            </a:r>
          </a:p>
        </p:txBody>
      </p:sp>
      <p:sp>
        <p:nvSpPr>
          <p:cNvPr id="70" name="Textplatzhalter 4"/>
          <p:cNvSpPr>
            <a:spLocks noGrp="1"/>
          </p:cNvSpPr>
          <p:nvPr>
            <p:ph type="body" sz="quarter" idx="61" hasCustomPrompt="1"/>
          </p:nvPr>
        </p:nvSpPr>
        <p:spPr>
          <a:xfrm>
            <a:off x="3656857" y="2132856"/>
            <a:ext cx="2881314" cy="790575"/>
          </a:xfrm>
          <a:solidFill>
            <a:srgbClr val="F2F6F8"/>
          </a:solidFill>
        </p:spPr>
        <p:txBody>
          <a:bodyPr/>
          <a:lstStyle>
            <a:lvl1pPr marL="0" indent="0">
              <a:spcBef>
                <a:spcPts val="0"/>
              </a:spcBef>
              <a:buFont typeface="Arial" pitchFamily="34" charset="0"/>
              <a:buNone/>
              <a:defRPr sz="100">
                <a:solidFill>
                  <a:srgbClr val="F2F6F8"/>
                </a:solidFill>
              </a:defRPr>
            </a:lvl1pPr>
            <a:lvl2pPr marL="0" indent="0">
              <a:spcBef>
                <a:spcPts val="0"/>
              </a:spcBef>
              <a:buFont typeface="Arial" pitchFamily="34" charset="0"/>
              <a:buNone/>
              <a:defRPr sz="100">
                <a:solidFill>
                  <a:srgbClr val="F2F6F8"/>
                </a:solidFill>
              </a:defRPr>
            </a:lvl2pPr>
            <a:lvl3pPr marL="0" indent="0">
              <a:spcBef>
                <a:spcPts val="0"/>
              </a:spcBef>
              <a:buNone/>
              <a:defRPr sz="100">
                <a:solidFill>
                  <a:srgbClr val="F2F6F8"/>
                </a:solidFill>
              </a:defRPr>
            </a:lvl3pPr>
            <a:lvl4pPr marL="0" indent="0">
              <a:spcBef>
                <a:spcPts val="0"/>
              </a:spcBef>
              <a:buNone/>
              <a:defRPr sz="100">
                <a:solidFill>
                  <a:srgbClr val="F2F6F8"/>
                </a:solidFill>
              </a:defRPr>
            </a:lvl4pPr>
            <a:lvl5pPr marL="0" indent="0">
              <a:spcBef>
                <a:spcPts val="0"/>
              </a:spcBef>
              <a:buNone/>
              <a:defRPr sz="100">
                <a:solidFill>
                  <a:srgbClr val="F2F6F8"/>
                </a:solidFill>
              </a:defRPr>
            </a:lvl5pPr>
            <a:lvl6pPr marL="0" indent="0">
              <a:spcBef>
                <a:spcPts val="0"/>
              </a:spcBef>
              <a:buNone/>
              <a:defRPr sz="100">
                <a:solidFill>
                  <a:srgbClr val="F2F6F8"/>
                </a:solidFill>
              </a:defRPr>
            </a:lvl6pPr>
            <a:lvl7pPr marL="0" indent="0">
              <a:spcBef>
                <a:spcPts val="0"/>
              </a:spcBef>
              <a:buNone/>
              <a:defRPr sz="100">
                <a:solidFill>
                  <a:srgbClr val="F2F6F8"/>
                </a:solidFill>
              </a:defRPr>
            </a:lvl7pPr>
            <a:lvl8pPr marL="0" indent="0">
              <a:spcBef>
                <a:spcPts val="0"/>
              </a:spcBef>
              <a:buNone/>
              <a:defRPr sz="100">
                <a:solidFill>
                  <a:srgbClr val="F2F6F8"/>
                </a:solidFill>
              </a:defRPr>
            </a:lvl8pPr>
            <a:lvl9pPr marL="0" indent="0">
              <a:spcBef>
                <a:spcPts val="0"/>
              </a:spcBef>
              <a:buNone/>
              <a:defRPr sz="100">
                <a:solidFill>
                  <a:srgbClr val="F2F6F8"/>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71" name="Text Placeholder 15"/>
          <p:cNvSpPr>
            <a:spLocks noGrp="1"/>
          </p:cNvSpPr>
          <p:nvPr>
            <p:ph type="body" sz="quarter" idx="62" hasCustomPrompt="1"/>
          </p:nvPr>
        </p:nvSpPr>
        <p:spPr bwMode="gray">
          <a:xfrm>
            <a:off x="4665663" y="2132856"/>
            <a:ext cx="1800213" cy="215280"/>
          </a:xfrm>
          <a:noFill/>
        </p:spPr>
        <p:txBody>
          <a:bodyPr lIns="0" tIns="72000" rIns="72000" bIns="72000" anchor="t" anchorCtr="0"/>
          <a:lstStyle>
            <a:lvl1pPr marL="0" indent="0">
              <a:spcBef>
                <a:spcPts val="0"/>
              </a:spcBef>
              <a:buFont typeface="Arial" pitchFamily="34" charset="0"/>
              <a:buNone/>
              <a:defRPr sz="900" b="1">
                <a:solidFill>
                  <a:schemeClr val="tx1"/>
                </a:solidFill>
              </a:defRPr>
            </a:lvl1pPr>
            <a:lvl2pPr marL="0" indent="0">
              <a:spcBef>
                <a:spcPts val="0"/>
              </a:spcBef>
              <a:buFont typeface="Arial" pitchFamily="34" charset="0"/>
              <a:buNone/>
              <a:defRPr sz="900" b="1">
                <a:solidFill>
                  <a:schemeClr val="tx1"/>
                </a:solidFill>
              </a:defRPr>
            </a:lvl2pPr>
            <a:lvl3pPr marL="0" indent="0">
              <a:spcBef>
                <a:spcPts val="0"/>
              </a:spcBef>
              <a:buNone/>
              <a:defRPr sz="900" b="1">
                <a:solidFill>
                  <a:schemeClr val="tx1"/>
                </a:solidFill>
              </a:defRPr>
            </a:lvl3pPr>
            <a:lvl4pPr marL="0" indent="0">
              <a:spcBef>
                <a:spcPts val="0"/>
              </a:spcBef>
              <a:buNone/>
              <a:defRPr sz="900" b="1">
                <a:solidFill>
                  <a:schemeClr val="tx1"/>
                </a:solidFill>
              </a:defRPr>
            </a:lvl4pPr>
            <a:lvl5pPr marL="0" indent="0">
              <a:spcBef>
                <a:spcPts val="0"/>
              </a:spcBef>
              <a:buNone/>
              <a:defRPr sz="900" b="1">
                <a:solidFill>
                  <a:schemeClr val="tx1"/>
                </a:solidFill>
              </a:defRPr>
            </a:lvl5pPr>
            <a:lvl6pPr marL="0" indent="0">
              <a:spcBef>
                <a:spcPts val="0"/>
              </a:spcBef>
              <a:buNone/>
              <a:defRPr sz="900" b="1">
                <a:solidFill>
                  <a:schemeClr val="tx1"/>
                </a:solidFill>
              </a:defRPr>
            </a:lvl6pPr>
            <a:lvl7pPr marL="0" indent="0">
              <a:spcBef>
                <a:spcPts val="0"/>
              </a:spcBef>
              <a:buNone/>
              <a:defRPr sz="900" b="1">
                <a:solidFill>
                  <a:schemeClr val="tx1"/>
                </a:solidFill>
              </a:defRPr>
            </a:lvl7pPr>
            <a:lvl8pPr marL="0" indent="0">
              <a:spcBef>
                <a:spcPts val="0"/>
              </a:spcBef>
              <a:buNone/>
              <a:defRPr sz="900" b="1">
                <a:solidFill>
                  <a:schemeClr val="tx1"/>
                </a:solidFill>
              </a:defRPr>
            </a:lvl8pPr>
            <a:lvl9pPr marL="0" indent="0">
              <a:spcBef>
                <a:spcPts val="0"/>
              </a:spcBef>
              <a:buNone/>
              <a:defRPr sz="900" b="1">
                <a:solidFill>
                  <a:schemeClr val="tx1"/>
                </a:solidFill>
              </a:defRPr>
            </a:lvl9pPr>
          </a:lstStyle>
          <a:p>
            <a:pPr lvl="0"/>
            <a:r>
              <a:rPr lang="en-US" dirty="0" smtClean="0"/>
              <a:t>Name</a:t>
            </a:r>
          </a:p>
        </p:txBody>
      </p:sp>
      <p:sp>
        <p:nvSpPr>
          <p:cNvPr id="73" name="Text Placeholder 16"/>
          <p:cNvSpPr>
            <a:spLocks noGrp="1"/>
          </p:cNvSpPr>
          <p:nvPr>
            <p:ph type="body" sz="quarter" idx="64" hasCustomPrompt="1"/>
          </p:nvPr>
        </p:nvSpPr>
        <p:spPr bwMode="gray">
          <a:xfrm>
            <a:off x="4664920" y="2348756"/>
            <a:ext cx="1800944" cy="143396"/>
          </a:xfrm>
        </p:spPr>
        <p:txBody>
          <a:bodyPr/>
          <a:lstStyle>
            <a:lvl1pPr marL="0" indent="0">
              <a:spcBef>
                <a:spcPts val="0"/>
              </a:spcBef>
              <a:buFont typeface="Arial" pitchFamily="34" charset="0"/>
              <a:buNone/>
              <a:defRPr sz="900" b="1"/>
            </a:lvl1pPr>
            <a:lvl2pPr marL="0" indent="0">
              <a:spcBef>
                <a:spcPts val="0"/>
              </a:spcBef>
              <a:buFont typeface="Arial" pitchFamily="34" charset="0"/>
              <a:buNone/>
              <a:defRPr sz="900" b="1"/>
            </a:lvl2pPr>
            <a:lvl3pPr marL="0" indent="0">
              <a:spcBef>
                <a:spcPts val="0"/>
              </a:spcBef>
              <a:buNone/>
              <a:defRPr sz="900" b="1"/>
            </a:lvl3pPr>
            <a:lvl4pPr marL="0" indent="0">
              <a:spcBef>
                <a:spcPts val="0"/>
              </a:spcBef>
              <a:buNone/>
              <a:defRPr sz="900" b="1"/>
            </a:lvl4pPr>
            <a:lvl5pPr marL="0" indent="0">
              <a:spcBef>
                <a:spcPts val="0"/>
              </a:spcBef>
              <a:buNone/>
              <a:defRPr sz="900" b="1"/>
            </a:lvl5pPr>
            <a:lvl6pPr marL="0" indent="0">
              <a:spcBef>
                <a:spcPts val="0"/>
              </a:spcBef>
              <a:buNone/>
              <a:defRPr sz="900" b="1"/>
            </a:lvl6pPr>
            <a:lvl7pPr marL="0" indent="0">
              <a:spcBef>
                <a:spcPts val="0"/>
              </a:spcBef>
              <a:buNone/>
              <a:defRPr sz="900" b="1"/>
            </a:lvl7pPr>
            <a:lvl8pPr marL="0" indent="0">
              <a:spcBef>
                <a:spcPts val="0"/>
              </a:spcBef>
              <a:buNone/>
              <a:defRPr sz="900" b="1"/>
            </a:lvl8pPr>
            <a:lvl9pPr marL="0" indent="0">
              <a:spcBef>
                <a:spcPts val="0"/>
              </a:spcBef>
              <a:buNone/>
              <a:defRPr sz="900" b="1"/>
            </a:lvl9pPr>
          </a:lstStyle>
          <a:p>
            <a:pPr lvl="0"/>
            <a:r>
              <a:rPr lang="en-US" dirty="0" smtClean="0"/>
              <a:t>Job title</a:t>
            </a:r>
            <a:endParaRPr lang="de-DE" dirty="0"/>
          </a:p>
        </p:txBody>
      </p:sp>
      <p:sp>
        <p:nvSpPr>
          <p:cNvPr id="74" name="Text Placeholder 16"/>
          <p:cNvSpPr>
            <a:spLocks noGrp="1"/>
          </p:cNvSpPr>
          <p:nvPr>
            <p:ph type="body" sz="quarter" idx="65" hasCustomPrompt="1"/>
          </p:nvPr>
        </p:nvSpPr>
        <p:spPr bwMode="gray">
          <a:xfrm>
            <a:off x="4664919" y="2636168"/>
            <a:ext cx="1800627" cy="144016"/>
          </a:xfrm>
        </p:spPr>
        <p:txBody>
          <a:bodyPr/>
          <a:lstStyle>
            <a:lvl1pPr marL="0" indent="0">
              <a:spcBef>
                <a:spcPts val="0"/>
              </a:spcBef>
              <a:buFont typeface="Arial" pitchFamily="34" charset="0"/>
              <a:buNone/>
              <a:tabLst>
                <a:tab pos="92075" algn="l"/>
              </a:tabLst>
              <a:defRPr sz="900" b="0">
                <a:solidFill>
                  <a:srgbClr val="FB5A17"/>
                </a:solidFill>
              </a:defRPr>
            </a:lvl1pPr>
            <a:lvl2pPr marL="0" indent="0">
              <a:spcBef>
                <a:spcPts val="0"/>
              </a:spcBef>
              <a:buFont typeface="Arial" pitchFamily="34" charset="0"/>
              <a:buNone/>
              <a:defRPr sz="900" b="0"/>
            </a:lvl2pPr>
            <a:lvl3pPr marL="0" indent="0">
              <a:spcBef>
                <a:spcPts val="0"/>
              </a:spcBef>
              <a:buNone/>
              <a:defRPr sz="900" b="0"/>
            </a:lvl3pPr>
            <a:lvl4pPr marL="0" indent="0">
              <a:spcBef>
                <a:spcPts val="0"/>
              </a:spcBef>
              <a:buNone/>
              <a:defRPr sz="900" b="0"/>
            </a:lvl4pPr>
            <a:lvl5pPr marL="0" indent="0">
              <a:spcBef>
                <a:spcPts val="0"/>
              </a:spcBef>
              <a:buNone/>
              <a:defRPr sz="900" b="0"/>
            </a:lvl5pPr>
            <a:lvl6pPr marL="0" indent="0">
              <a:spcBef>
                <a:spcPts val="0"/>
              </a:spcBef>
              <a:buNone/>
              <a:defRPr sz="900" b="0"/>
            </a:lvl6pPr>
            <a:lvl7pPr marL="0" indent="0">
              <a:spcBef>
                <a:spcPts val="0"/>
              </a:spcBef>
              <a:buNone/>
              <a:defRPr sz="900" b="0"/>
            </a:lvl7pPr>
            <a:lvl8pPr marL="0" indent="0">
              <a:spcBef>
                <a:spcPts val="0"/>
              </a:spcBef>
              <a:buNone/>
              <a:defRPr sz="900" b="0"/>
            </a:lvl8pPr>
            <a:lvl9pPr marL="0" indent="0">
              <a:spcBef>
                <a:spcPts val="0"/>
              </a:spcBef>
              <a:buNone/>
              <a:defRPr sz="900" b="0"/>
            </a:lvl9pPr>
          </a:lstStyle>
          <a:p>
            <a:pPr lvl="0"/>
            <a:r>
              <a:rPr lang="fr-FR" dirty="0" smtClean="0"/>
              <a:t>name@osborneclarke.com</a:t>
            </a:r>
          </a:p>
        </p:txBody>
      </p:sp>
      <p:sp>
        <p:nvSpPr>
          <p:cNvPr id="76" name="Text Placeholder 16"/>
          <p:cNvSpPr>
            <a:spLocks noGrp="1"/>
          </p:cNvSpPr>
          <p:nvPr>
            <p:ph type="body" sz="quarter" idx="67" hasCustomPrompt="1"/>
          </p:nvPr>
        </p:nvSpPr>
        <p:spPr bwMode="gray">
          <a:xfrm>
            <a:off x="4809679" y="2492152"/>
            <a:ext cx="1656184" cy="144016"/>
          </a:xfrm>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fr-FR" dirty="0" smtClean="0"/>
              <a:t>+49 xxx </a:t>
            </a:r>
            <a:r>
              <a:rPr lang="fr-FR" dirty="0" err="1" smtClean="0"/>
              <a:t>xxxx</a:t>
            </a:r>
            <a:r>
              <a:rPr lang="fr-FR" dirty="0" smtClean="0"/>
              <a:t> </a:t>
            </a:r>
            <a:r>
              <a:rPr lang="fr-FR" dirty="0" err="1" smtClean="0"/>
              <a:t>xxxx</a:t>
            </a:r>
            <a:endParaRPr lang="fr-FR" dirty="0" smtClean="0"/>
          </a:p>
        </p:txBody>
      </p:sp>
      <p:sp>
        <p:nvSpPr>
          <p:cNvPr id="77" name="Text Placeholder 17"/>
          <p:cNvSpPr>
            <a:spLocks noGrp="1"/>
          </p:cNvSpPr>
          <p:nvPr>
            <p:ph type="body" sz="quarter" idx="68" hasCustomPrompt="1"/>
          </p:nvPr>
        </p:nvSpPr>
        <p:spPr bwMode="gray">
          <a:xfrm>
            <a:off x="6681887" y="2924398"/>
            <a:ext cx="2881314" cy="3240906"/>
          </a:xfrm>
          <a:solidFill>
            <a:srgbClr val="F2F6F8"/>
          </a:solidFill>
        </p:spPr>
        <p:txBody>
          <a:bodyPr lIns="72000" tIns="144000" rIns="72000" bIns="36000" numCol="1" spcCol="180000"/>
          <a:lstStyle>
            <a:lvl1pPr>
              <a:spcBef>
                <a:spcPts val="400"/>
              </a:spcBef>
              <a:defRPr sz="900" b="0"/>
            </a:lvl1pPr>
            <a:lvl2pPr marL="107950" indent="-107950">
              <a:spcBef>
                <a:spcPts val="400"/>
              </a:spcBef>
              <a:buClr>
                <a:schemeClr val="bg2"/>
              </a:buClr>
              <a:buFont typeface="Arial" pitchFamily="34" charset="0"/>
              <a:buChar char="•"/>
              <a:defRPr sz="900"/>
            </a:lvl2pPr>
            <a:lvl3pPr marL="250825" indent="-131763">
              <a:spcBef>
                <a:spcPts val="400"/>
              </a:spcBef>
              <a:buSzPct val="85000"/>
              <a:buFont typeface="Arial" pitchFamily="34" charset="0"/>
              <a:buChar char="–"/>
              <a:defRPr sz="900"/>
            </a:lvl3pPr>
            <a:lvl4pPr marL="360000" indent="-108000">
              <a:spcBef>
                <a:spcPts val="400"/>
              </a:spcBef>
              <a:buSzPct val="100000"/>
              <a:buFont typeface="Arial" pitchFamily="34" charset="0"/>
              <a:buChar char="•"/>
              <a:defRPr sz="900"/>
            </a:lvl4pPr>
            <a:lvl5pPr marL="360000" indent="-108000">
              <a:spcBef>
                <a:spcPts val="400"/>
              </a:spcBef>
              <a:buFont typeface="Arial" pitchFamily="34" charset="0"/>
              <a:buChar char="•"/>
              <a:defRPr sz="900"/>
            </a:lvl5pPr>
            <a:lvl6pPr marL="360000" indent="-108000">
              <a:spcBef>
                <a:spcPts val="400"/>
              </a:spcBef>
              <a:buFont typeface="Arial" pitchFamily="34" charset="0"/>
              <a:buChar char="•"/>
              <a:defRPr sz="900"/>
            </a:lvl6pPr>
            <a:lvl7pPr marL="360000" indent="-108000">
              <a:spcBef>
                <a:spcPts val="400"/>
              </a:spcBef>
              <a:buFont typeface="Arial" pitchFamily="34" charset="0"/>
              <a:buChar char="•"/>
              <a:defRPr sz="900"/>
            </a:lvl7pPr>
            <a:lvl8pPr marL="360000" indent="-108000">
              <a:spcBef>
                <a:spcPts val="400"/>
              </a:spcBef>
              <a:buFont typeface="Arial" pitchFamily="34" charset="0"/>
              <a:buChar char="•"/>
              <a:defRPr sz="900"/>
            </a:lvl8pPr>
            <a:lvl9pPr marL="360000" indent="-108000">
              <a:spcBef>
                <a:spcPts val="400"/>
              </a:spcBef>
              <a:buFont typeface="Arial" pitchFamily="34" charset="0"/>
              <a:buChar char="•"/>
              <a:defRPr sz="900"/>
            </a:lvl9pPr>
          </a:lstStyle>
          <a:p>
            <a:pPr lvl="0"/>
            <a:r>
              <a:rPr lang="en-US" dirty="0" smtClean="0"/>
              <a:t>Insert biography</a:t>
            </a:r>
            <a:br>
              <a:rPr lang="en-US" dirty="0" smtClean="0"/>
            </a:br>
            <a:r>
              <a:rPr lang="en-US" dirty="0" smtClean="0"/>
              <a:t>No more than 120 word count. </a:t>
            </a:r>
            <a:br>
              <a:rPr lang="en-US" dirty="0" smtClean="0"/>
            </a:br>
            <a:r>
              <a:rPr lang="en-US" dirty="0" smtClean="0"/>
              <a:t>Font size should be Arial 9.</a:t>
            </a:r>
          </a:p>
        </p:txBody>
      </p:sp>
      <p:sp>
        <p:nvSpPr>
          <p:cNvPr id="78" name="Textplatzhalter 4"/>
          <p:cNvSpPr>
            <a:spLocks noGrp="1"/>
          </p:cNvSpPr>
          <p:nvPr>
            <p:ph type="body" sz="quarter" idx="69" hasCustomPrompt="1"/>
          </p:nvPr>
        </p:nvSpPr>
        <p:spPr>
          <a:xfrm>
            <a:off x="6681888" y="2132856"/>
            <a:ext cx="2881314" cy="790575"/>
          </a:xfrm>
          <a:solidFill>
            <a:srgbClr val="F2F6F8"/>
          </a:solidFill>
        </p:spPr>
        <p:txBody>
          <a:bodyPr/>
          <a:lstStyle>
            <a:lvl1pPr marL="0" indent="0">
              <a:spcBef>
                <a:spcPts val="0"/>
              </a:spcBef>
              <a:buFont typeface="Arial" pitchFamily="34" charset="0"/>
              <a:buNone/>
              <a:defRPr sz="100">
                <a:solidFill>
                  <a:srgbClr val="F2F6F8"/>
                </a:solidFill>
              </a:defRPr>
            </a:lvl1pPr>
            <a:lvl2pPr marL="0" indent="0">
              <a:spcBef>
                <a:spcPts val="0"/>
              </a:spcBef>
              <a:buFont typeface="Arial" pitchFamily="34" charset="0"/>
              <a:buNone/>
              <a:defRPr sz="100">
                <a:solidFill>
                  <a:srgbClr val="F2F6F8"/>
                </a:solidFill>
              </a:defRPr>
            </a:lvl2pPr>
            <a:lvl3pPr marL="0" indent="0">
              <a:spcBef>
                <a:spcPts val="0"/>
              </a:spcBef>
              <a:buNone/>
              <a:defRPr sz="100">
                <a:solidFill>
                  <a:srgbClr val="F2F6F8"/>
                </a:solidFill>
              </a:defRPr>
            </a:lvl3pPr>
            <a:lvl4pPr marL="0" indent="0">
              <a:spcBef>
                <a:spcPts val="0"/>
              </a:spcBef>
              <a:buNone/>
              <a:defRPr sz="100">
                <a:solidFill>
                  <a:srgbClr val="F2F6F8"/>
                </a:solidFill>
              </a:defRPr>
            </a:lvl4pPr>
            <a:lvl5pPr marL="0" indent="0">
              <a:spcBef>
                <a:spcPts val="0"/>
              </a:spcBef>
              <a:buNone/>
              <a:defRPr sz="100">
                <a:solidFill>
                  <a:srgbClr val="F2F6F8"/>
                </a:solidFill>
              </a:defRPr>
            </a:lvl5pPr>
            <a:lvl6pPr marL="0" indent="0">
              <a:spcBef>
                <a:spcPts val="0"/>
              </a:spcBef>
              <a:buNone/>
              <a:defRPr sz="100">
                <a:solidFill>
                  <a:srgbClr val="F2F6F8"/>
                </a:solidFill>
              </a:defRPr>
            </a:lvl6pPr>
            <a:lvl7pPr marL="0" indent="0">
              <a:spcBef>
                <a:spcPts val="0"/>
              </a:spcBef>
              <a:buNone/>
              <a:defRPr sz="100">
                <a:solidFill>
                  <a:srgbClr val="F2F6F8"/>
                </a:solidFill>
              </a:defRPr>
            </a:lvl7pPr>
            <a:lvl8pPr marL="0" indent="0">
              <a:spcBef>
                <a:spcPts val="0"/>
              </a:spcBef>
              <a:buNone/>
              <a:defRPr sz="100">
                <a:solidFill>
                  <a:srgbClr val="F2F6F8"/>
                </a:solidFill>
              </a:defRPr>
            </a:lvl8pPr>
            <a:lvl9pPr marL="0" indent="0">
              <a:spcBef>
                <a:spcPts val="0"/>
              </a:spcBef>
              <a:buNone/>
              <a:defRPr sz="100">
                <a:solidFill>
                  <a:srgbClr val="F2F6F8"/>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79" name="Text Placeholder 15"/>
          <p:cNvSpPr>
            <a:spLocks noGrp="1"/>
          </p:cNvSpPr>
          <p:nvPr>
            <p:ph type="body" sz="quarter" idx="70" hasCustomPrompt="1"/>
          </p:nvPr>
        </p:nvSpPr>
        <p:spPr bwMode="gray">
          <a:xfrm>
            <a:off x="7690694" y="2132856"/>
            <a:ext cx="1800213" cy="215280"/>
          </a:xfrm>
          <a:noFill/>
        </p:spPr>
        <p:txBody>
          <a:bodyPr lIns="0" tIns="72000" rIns="72000" bIns="72000" anchor="t" anchorCtr="0"/>
          <a:lstStyle>
            <a:lvl1pPr marL="0" indent="0">
              <a:spcBef>
                <a:spcPts val="0"/>
              </a:spcBef>
              <a:buFont typeface="Arial" pitchFamily="34" charset="0"/>
              <a:buNone/>
              <a:defRPr sz="900" b="1">
                <a:solidFill>
                  <a:schemeClr val="tx1"/>
                </a:solidFill>
              </a:defRPr>
            </a:lvl1pPr>
            <a:lvl2pPr marL="0" indent="0">
              <a:spcBef>
                <a:spcPts val="0"/>
              </a:spcBef>
              <a:buFont typeface="Arial" pitchFamily="34" charset="0"/>
              <a:buNone/>
              <a:defRPr sz="900" b="1">
                <a:solidFill>
                  <a:schemeClr val="tx1"/>
                </a:solidFill>
              </a:defRPr>
            </a:lvl2pPr>
            <a:lvl3pPr marL="0" indent="0">
              <a:spcBef>
                <a:spcPts val="0"/>
              </a:spcBef>
              <a:buNone/>
              <a:defRPr sz="900" b="1">
                <a:solidFill>
                  <a:schemeClr val="tx1"/>
                </a:solidFill>
              </a:defRPr>
            </a:lvl3pPr>
            <a:lvl4pPr marL="0" indent="0">
              <a:spcBef>
                <a:spcPts val="0"/>
              </a:spcBef>
              <a:buNone/>
              <a:defRPr sz="900" b="1">
                <a:solidFill>
                  <a:schemeClr val="tx1"/>
                </a:solidFill>
              </a:defRPr>
            </a:lvl4pPr>
            <a:lvl5pPr marL="0" indent="0">
              <a:spcBef>
                <a:spcPts val="0"/>
              </a:spcBef>
              <a:buNone/>
              <a:defRPr sz="900" b="1">
                <a:solidFill>
                  <a:schemeClr val="tx1"/>
                </a:solidFill>
              </a:defRPr>
            </a:lvl5pPr>
            <a:lvl6pPr marL="0" indent="0">
              <a:spcBef>
                <a:spcPts val="0"/>
              </a:spcBef>
              <a:buNone/>
              <a:defRPr sz="900" b="1">
                <a:solidFill>
                  <a:schemeClr val="tx1"/>
                </a:solidFill>
              </a:defRPr>
            </a:lvl6pPr>
            <a:lvl7pPr marL="0" indent="0">
              <a:spcBef>
                <a:spcPts val="0"/>
              </a:spcBef>
              <a:buNone/>
              <a:defRPr sz="900" b="1">
                <a:solidFill>
                  <a:schemeClr val="tx1"/>
                </a:solidFill>
              </a:defRPr>
            </a:lvl7pPr>
            <a:lvl8pPr marL="0" indent="0">
              <a:spcBef>
                <a:spcPts val="0"/>
              </a:spcBef>
              <a:buNone/>
              <a:defRPr sz="900" b="1">
                <a:solidFill>
                  <a:schemeClr val="tx1"/>
                </a:solidFill>
              </a:defRPr>
            </a:lvl8pPr>
            <a:lvl9pPr marL="0" indent="0">
              <a:spcBef>
                <a:spcPts val="0"/>
              </a:spcBef>
              <a:buNone/>
              <a:defRPr sz="900" b="1">
                <a:solidFill>
                  <a:schemeClr val="tx1"/>
                </a:solidFill>
              </a:defRPr>
            </a:lvl9pPr>
          </a:lstStyle>
          <a:p>
            <a:pPr lvl="0"/>
            <a:r>
              <a:rPr lang="en-US" dirty="0" smtClean="0"/>
              <a:t>Name</a:t>
            </a:r>
          </a:p>
        </p:txBody>
      </p:sp>
      <p:sp>
        <p:nvSpPr>
          <p:cNvPr id="81" name="Text Placeholder 16"/>
          <p:cNvSpPr>
            <a:spLocks noGrp="1"/>
          </p:cNvSpPr>
          <p:nvPr>
            <p:ph type="body" sz="quarter" idx="72" hasCustomPrompt="1"/>
          </p:nvPr>
        </p:nvSpPr>
        <p:spPr bwMode="gray">
          <a:xfrm>
            <a:off x="7689951" y="2348756"/>
            <a:ext cx="1800944" cy="143396"/>
          </a:xfrm>
        </p:spPr>
        <p:txBody>
          <a:bodyPr/>
          <a:lstStyle>
            <a:lvl1pPr marL="0" indent="0">
              <a:spcBef>
                <a:spcPts val="0"/>
              </a:spcBef>
              <a:buFont typeface="Arial" pitchFamily="34" charset="0"/>
              <a:buNone/>
              <a:defRPr sz="900" b="1"/>
            </a:lvl1pPr>
            <a:lvl2pPr marL="0" indent="0">
              <a:spcBef>
                <a:spcPts val="0"/>
              </a:spcBef>
              <a:buFont typeface="Arial" pitchFamily="34" charset="0"/>
              <a:buNone/>
              <a:defRPr sz="900" b="1"/>
            </a:lvl2pPr>
            <a:lvl3pPr marL="0" indent="0">
              <a:spcBef>
                <a:spcPts val="0"/>
              </a:spcBef>
              <a:buNone/>
              <a:defRPr sz="900" b="1"/>
            </a:lvl3pPr>
            <a:lvl4pPr marL="0" indent="0">
              <a:spcBef>
                <a:spcPts val="0"/>
              </a:spcBef>
              <a:buNone/>
              <a:defRPr sz="900" b="1"/>
            </a:lvl4pPr>
            <a:lvl5pPr marL="0" indent="0">
              <a:spcBef>
                <a:spcPts val="0"/>
              </a:spcBef>
              <a:buNone/>
              <a:defRPr sz="900" b="1"/>
            </a:lvl5pPr>
            <a:lvl6pPr marL="0" indent="0">
              <a:spcBef>
                <a:spcPts val="0"/>
              </a:spcBef>
              <a:buNone/>
              <a:defRPr sz="900" b="1"/>
            </a:lvl6pPr>
            <a:lvl7pPr marL="0" indent="0">
              <a:spcBef>
                <a:spcPts val="0"/>
              </a:spcBef>
              <a:buNone/>
              <a:defRPr sz="900" b="1"/>
            </a:lvl7pPr>
            <a:lvl8pPr marL="0" indent="0">
              <a:spcBef>
                <a:spcPts val="0"/>
              </a:spcBef>
              <a:buNone/>
              <a:defRPr sz="900" b="1"/>
            </a:lvl8pPr>
            <a:lvl9pPr marL="0" indent="0">
              <a:spcBef>
                <a:spcPts val="0"/>
              </a:spcBef>
              <a:buNone/>
              <a:defRPr sz="900" b="1"/>
            </a:lvl9pPr>
          </a:lstStyle>
          <a:p>
            <a:pPr lvl="0"/>
            <a:r>
              <a:rPr lang="en-US" dirty="0" smtClean="0"/>
              <a:t>Job title</a:t>
            </a:r>
            <a:endParaRPr lang="de-DE" dirty="0"/>
          </a:p>
        </p:txBody>
      </p:sp>
      <p:sp>
        <p:nvSpPr>
          <p:cNvPr id="82" name="Text Placeholder 16"/>
          <p:cNvSpPr>
            <a:spLocks noGrp="1"/>
          </p:cNvSpPr>
          <p:nvPr>
            <p:ph type="body" sz="quarter" idx="73" hasCustomPrompt="1"/>
          </p:nvPr>
        </p:nvSpPr>
        <p:spPr bwMode="gray">
          <a:xfrm>
            <a:off x="7689950" y="2636168"/>
            <a:ext cx="1800627" cy="144016"/>
          </a:xfrm>
        </p:spPr>
        <p:txBody>
          <a:bodyPr/>
          <a:lstStyle>
            <a:lvl1pPr marL="0" indent="0">
              <a:spcBef>
                <a:spcPts val="0"/>
              </a:spcBef>
              <a:buFont typeface="Arial" pitchFamily="34" charset="0"/>
              <a:buNone/>
              <a:tabLst>
                <a:tab pos="92075" algn="l"/>
              </a:tabLst>
              <a:defRPr sz="900" b="0">
                <a:solidFill>
                  <a:srgbClr val="FB5A17"/>
                </a:solidFill>
              </a:defRPr>
            </a:lvl1pPr>
            <a:lvl2pPr marL="0" indent="0">
              <a:spcBef>
                <a:spcPts val="0"/>
              </a:spcBef>
              <a:buFont typeface="Arial" pitchFamily="34" charset="0"/>
              <a:buNone/>
              <a:defRPr sz="900" b="0"/>
            </a:lvl2pPr>
            <a:lvl3pPr marL="0" indent="0">
              <a:spcBef>
                <a:spcPts val="0"/>
              </a:spcBef>
              <a:buNone/>
              <a:defRPr sz="900" b="0"/>
            </a:lvl3pPr>
            <a:lvl4pPr marL="0" indent="0">
              <a:spcBef>
                <a:spcPts val="0"/>
              </a:spcBef>
              <a:buNone/>
              <a:defRPr sz="900" b="0"/>
            </a:lvl4pPr>
            <a:lvl5pPr marL="0" indent="0">
              <a:spcBef>
                <a:spcPts val="0"/>
              </a:spcBef>
              <a:buNone/>
              <a:defRPr sz="900" b="0"/>
            </a:lvl5pPr>
            <a:lvl6pPr marL="0" indent="0">
              <a:spcBef>
                <a:spcPts val="0"/>
              </a:spcBef>
              <a:buNone/>
              <a:defRPr sz="900" b="0"/>
            </a:lvl6pPr>
            <a:lvl7pPr marL="0" indent="0">
              <a:spcBef>
                <a:spcPts val="0"/>
              </a:spcBef>
              <a:buNone/>
              <a:defRPr sz="900" b="0"/>
            </a:lvl7pPr>
            <a:lvl8pPr marL="0" indent="0">
              <a:spcBef>
                <a:spcPts val="0"/>
              </a:spcBef>
              <a:buNone/>
              <a:defRPr sz="900" b="0"/>
            </a:lvl8pPr>
            <a:lvl9pPr marL="0" indent="0">
              <a:spcBef>
                <a:spcPts val="0"/>
              </a:spcBef>
              <a:buNone/>
              <a:defRPr sz="900" b="0"/>
            </a:lvl9pPr>
          </a:lstStyle>
          <a:p>
            <a:pPr lvl="0"/>
            <a:r>
              <a:rPr lang="fr-FR" dirty="0" smtClean="0"/>
              <a:t>name@osborneclarke.com</a:t>
            </a:r>
          </a:p>
        </p:txBody>
      </p:sp>
      <p:sp>
        <p:nvSpPr>
          <p:cNvPr id="84" name="Text Placeholder 16"/>
          <p:cNvSpPr>
            <a:spLocks noGrp="1"/>
          </p:cNvSpPr>
          <p:nvPr>
            <p:ph type="body" sz="quarter" idx="75" hasCustomPrompt="1"/>
          </p:nvPr>
        </p:nvSpPr>
        <p:spPr bwMode="gray">
          <a:xfrm>
            <a:off x="7834710" y="2492152"/>
            <a:ext cx="1656184" cy="144016"/>
          </a:xfrm>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fr-FR" dirty="0" smtClean="0"/>
              <a:t>+49 xxx </a:t>
            </a:r>
            <a:r>
              <a:rPr lang="fr-FR" dirty="0" err="1" smtClean="0"/>
              <a:t>xxxx</a:t>
            </a:r>
            <a:r>
              <a:rPr lang="fr-FR" dirty="0" smtClean="0"/>
              <a:t> </a:t>
            </a:r>
            <a:r>
              <a:rPr lang="fr-FR" dirty="0" err="1" smtClean="0"/>
              <a:t>xxxx</a:t>
            </a:r>
            <a:endParaRPr lang="fr-FR" dirty="0" smtClean="0"/>
          </a:p>
        </p:txBody>
      </p:sp>
      <p:sp>
        <p:nvSpPr>
          <p:cNvPr id="37" name="Bildplatzhalter 6"/>
          <p:cNvSpPr>
            <a:spLocks noGrp="1"/>
          </p:cNvSpPr>
          <p:nvPr>
            <p:ph type="pic" sz="quarter" idx="40" hasCustomPrompt="1"/>
          </p:nvPr>
        </p:nvSpPr>
        <p:spPr>
          <a:xfrm>
            <a:off x="631825" y="2133600"/>
            <a:ext cx="865188" cy="790575"/>
          </a:xfrm>
          <a:solidFill>
            <a:schemeClr val="tx2"/>
          </a:solidFill>
        </p:spPr>
        <p:txBody>
          <a:bodyPr/>
          <a:lstStyle>
            <a:lvl1pPr algn="ctr">
              <a:defRPr sz="800" b="0">
                <a:solidFill>
                  <a:schemeClr val="bg1"/>
                </a:solidFill>
              </a:defRPr>
            </a:lvl1pPr>
          </a:lstStyle>
          <a:p>
            <a:r>
              <a:rPr lang="de-DE" dirty="0" smtClean="0"/>
              <a:t>Desktop &gt; Marketing &gt; Fotos &gt; </a:t>
            </a:r>
            <a:r>
              <a:rPr lang="de-DE" dirty="0" err="1" smtClean="0"/>
              <a:t>PP_Pitch</a:t>
            </a:r>
            <a:r>
              <a:rPr lang="de-DE" dirty="0" smtClean="0"/>
              <a:t> &gt; CV</a:t>
            </a:r>
            <a:endParaRPr lang="de-DE" dirty="0"/>
          </a:p>
        </p:txBody>
      </p:sp>
      <p:sp>
        <p:nvSpPr>
          <p:cNvPr id="43" name="Bildplatzhalter 6"/>
          <p:cNvSpPr>
            <a:spLocks noGrp="1"/>
          </p:cNvSpPr>
          <p:nvPr>
            <p:ph type="pic" sz="quarter" idx="76" hasCustomPrompt="1"/>
          </p:nvPr>
        </p:nvSpPr>
        <p:spPr>
          <a:xfrm>
            <a:off x="3657600" y="2133600"/>
            <a:ext cx="865188" cy="790575"/>
          </a:xfrm>
          <a:solidFill>
            <a:schemeClr val="tx2"/>
          </a:solidFill>
        </p:spPr>
        <p:txBody>
          <a:bodyPr/>
          <a:lstStyle>
            <a:lvl1pPr algn="ctr">
              <a:defRPr sz="800" b="0">
                <a:solidFill>
                  <a:schemeClr val="bg1"/>
                </a:solidFill>
              </a:defRPr>
            </a:lvl1pPr>
          </a:lstStyle>
          <a:p>
            <a:r>
              <a:rPr lang="de-DE" dirty="0" smtClean="0"/>
              <a:t>Desktop &gt; Marketing &gt; Fotos &gt; </a:t>
            </a:r>
            <a:r>
              <a:rPr lang="de-DE" dirty="0" err="1" smtClean="0"/>
              <a:t>PP_Pitch</a:t>
            </a:r>
            <a:r>
              <a:rPr lang="de-DE" dirty="0" smtClean="0"/>
              <a:t> &gt; CV</a:t>
            </a:r>
            <a:endParaRPr lang="de-DE" dirty="0"/>
          </a:p>
        </p:txBody>
      </p:sp>
      <p:sp>
        <p:nvSpPr>
          <p:cNvPr id="44" name="Bildplatzhalter 6"/>
          <p:cNvSpPr>
            <a:spLocks noGrp="1"/>
          </p:cNvSpPr>
          <p:nvPr>
            <p:ph type="pic" sz="quarter" idx="77" hasCustomPrompt="1"/>
          </p:nvPr>
        </p:nvSpPr>
        <p:spPr>
          <a:xfrm>
            <a:off x="6681788" y="2133600"/>
            <a:ext cx="865188" cy="790575"/>
          </a:xfrm>
          <a:solidFill>
            <a:schemeClr val="tx2"/>
          </a:solidFill>
        </p:spPr>
        <p:txBody>
          <a:bodyPr/>
          <a:lstStyle>
            <a:lvl1pPr marL="0" marR="0" indent="0" algn="ctr" defTabSz="914400" rtl="0" eaLnBrk="1" fontAlgn="auto" latinLnBrk="0" hangingPunct="1">
              <a:lnSpc>
                <a:spcPct val="100000"/>
              </a:lnSpc>
              <a:spcBef>
                <a:spcPts val="900"/>
              </a:spcBef>
              <a:spcAft>
                <a:spcPts val="0"/>
              </a:spcAft>
              <a:buClrTx/>
              <a:buSzTx/>
              <a:buFont typeface="Arial" pitchFamily="34" charset="0"/>
              <a:buNone/>
              <a:tabLst/>
              <a:defRPr sz="800" b="0">
                <a:solidFill>
                  <a:schemeClr val="bg1"/>
                </a:solidFill>
              </a:defRPr>
            </a:lvl1pPr>
          </a:lstStyle>
          <a:p>
            <a:r>
              <a:rPr lang="de-DE" dirty="0" smtClean="0"/>
              <a:t>Desktop &gt; Marketing &gt; Fotos &gt; </a:t>
            </a:r>
            <a:r>
              <a:rPr lang="de-DE" dirty="0" err="1" smtClean="0"/>
              <a:t>PP_Pitch</a:t>
            </a:r>
            <a:r>
              <a:rPr lang="de-DE" dirty="0" smtClean="0"/>
              <a:t> &gt; CV</a:t>
            </a:r>
          </a:p>
          <a:p>
            <a:endParaRPr lang="de-DE" dirty="0"/>
          </a:p>
        </p:txBody>
      </p:sp>
      <p:grpSp>
        <p:nvGrpSpPr>
          <p:cNvPr id="45" name="Group 44"/>
          <p:cNvGrpSpPr/>
          <p:nvPr userDrawn="1"/>
        </p:nvGrpSpPr>
        <p:grpSpPr>
          <a:xfrm>
            <a:off x="9273480" y="6492960"/>
            <a:ext cx="285889" cy="176400"/>
            <a:chOff x="9262800" y="6499225"/>
            <a:chExt cx="285889" cy="176400"/>
          </a:xfrm>
        </p:grpSpPr>
        <p:sp>
          <p:nvSpPr>
            <p:cNvPr id="46" name="Freeform 45"/>
            <p:cNvSpPr>
              <a:spLocks noChangeAspect="1"/>
            </p:cNvSpPr>
            <p:nvPr userDrawn="1"/>
          </p:nvSpPr>
          <p:spPr bwMode="auto">
            <a:xfrm>
              <a:off x="9457767" y="6499225"/>
              <a:ext cx="90922" cy="172800"/>
            </a:xfrm>
            <a:custGeom>
              <a:avLst/>
              <a:gdLst>
                <a:gd name="T0" fmla="*/ 1316 w 1400"/>
                <a:gd name="T1" fmla="*/ 1523 h 2663"/>
                <a:gd name="T2" fmla="*/ 1180 w 1400"/>
                <a:gd name="T3" fmla="*/ 1368 h 2663"/>
                <a:gd name="T4" fmla="*/ 1325 w 1400"/>
                <a:gd name="T5" fmla="*/ 1216 h 2663"/>
                <a:gd name="T6" fmla="*/ 1400 w 1400"/>
                <a:gd name="T7" fmla="*/ 1216 h 2663"/>
                <a:gd name="T8" fmla="*/ 1400 w 1400"/>
                <a:gd name="T9" fmla="*/ 0 h 2663"/>
                <a:gd name="T10" fmla="*/ 642 w 1400"/>
                <a:gd name="T11" fmla="*/ 196 h 2663"/>
                <a:gd name="T12" fmla="*/ 0 w 1400"/>
                <a:gd name="T13" fmla="*/ 1334 h 2663"/>
                <a:gd name="T14" fmla="*/ 494 w 1400"/>
                <a:gd name="T15" fmla="*/ 2367 h 2663"/>
                <a:gd name="T16" fmla="*/ 1168 w 1400"/>
                <a:gd name="T17" fmla="*/ 2663 h 2663"/>
                <a:gd name="T18" fmla="*/ 1400 w 1400"/>
                <a:gd name="T19" fmla="*/ 2663 h 2663"/>
                <a:gd name="T20" fmla="*/ 1400 w 1400"/>
                <a:gd name="T21" fmla="*/ 1523 h 2663"/>
                <a:gd name="T22" fmla="*/ 1316 w 1400"/>
                <a:gd name="T23" fmla="*/ 1523 h 2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00" h="2663">
                  <a:moveTo>
                    <a:pt x="1316" y="1523"/>
                  </a:moveTo>
                  <a:cubicBezTo>
                    <a:pt x="1279" y="1523"/>
                    <a:pt x="1180" y="1483"/>
                    <a:pt x="1180" y="1368"/>
                  </a:cubicBezTo>
                  <a:cubicBezTo>
                    <a:pt x="1180" y="1254"/>
                    <a:pt x="1280" y="1216"/>
                    <a:pt x="1325" y="1216"/>
                  </a:cubicBezTo>
                  <a:cubicBezTo>
                    <a:pt x="1345" y="1216"/>
                    <a:pt x="1387" y="1216"/>
                    <a:pt x="1400" y="1216"/>
                  </a:cubicBezTo>
                  <a:cubicBezTo>
                    <a:pt x="1400" y="0"/>
                    <a:pt x="1400" y="0"/>
                    <a:pt x="1400" y="0"/>
                  </a:cubicBezTo>
                  <a:cubicBezTo>
                    <a:pt x="1099" y="0"/>
                    <a:pt x="852" y="68"/>
                    <a:pt x="642" y="196"/>
                  </a:cubicBezTo>
                  <a:cubicBezTo>
                    <a:pt x="235" y="444"/>
                    <a:pt x="0" y="893"/>
                    <a:pt x="0" y="1334"/>
                  </a:cubicBezTo>
                  <a:cubicBezTo>
                    <a:pt x="0" y="1806"/>
                    <a:pt x="229" y="2152"/>
                    <a:pt x="494" y="2367"/>
                  </a:cubicBezTo>
                  <a:cubicBezTo>
                    <a:pt x="754" y="2579"/>
                    <a:pt x="1022" y="2647"/>
                    <a:pt x="1168" y="2663"/>
                  </a:cubicBezTo>
                  <a:cubicBezTo>
                    <a:pt x="1368" y="2663"/>
                    <a:pt x="1400" y="2663"/>
                    <a:pt x="1400" y="2663"/>
                  </a:cubicBezTo>
                  <a:cubicBezTo>
                    <a:pt x="1400" y="1523"/>
                    <a:pt x="1400" y="1523"/>
                    <a:pt x="1400" y="1523"/>
                  </a:cubicBezTo>
                  <a:cubicBezTo>
                    <a:pt x="1385" y="1523"/>
                    <a:pt x="1327" y="1523"/>
                    <a:pt x="1316" y="1523"/>
                  </a:cubicBezTo>
                  <a:close/>
                </a:path>
              </a:pathLst>
            </a:custGeom>
            <a:solidFill>
              <a:srgbClr val="FB5A17"/>
            </a:solidFill>
            <a:ln>
              <a:noFill/>
            </a:ln>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47" name="Slide Number Placeholder 5"/>
            <p:cNvSpPr txBox="1">
              <a:spLocks noChangeAspect="1"/>
            </p:cNvSpPr>
            <p:nvPr userDrawn="1"/>
          </p:nvSpPr>
          <p:spPr>
            <a:xfrm>
              <a:off x="9262800" y="6499225"/>
              <a:ext cx="176400" cy="176400"/>
            </a:xfrm>
            <a:prstGeom prst="ellipse">
              <a:avLst/>
            </a:prstGeom>
            <a:solidFill>
              <a:srgbClr val="003145"/>
            </a:solidFill>
            <a:ln>
              <a:noFill/>
            </a:ln>
            <a:effectLst/>
          </p:spPr>
          <p:txBody>
            <a:bodyPr wrap="none" lIns="0" tIns="0" rIns="0" bIns="0"/>
            <a:lstStyle>
              <a:defPPr>
                <a:defRPr lang="en-US"/>
              </a:defPPr>
              <a:lvl1pPr marL="0" algn="ctr" defTabSz="914400" rtl="0" eaLnBrk="1" latinLnBrk="0" hangingPunct="1">
                <a:defRPr lang="en-GB" sz="800" kern="1200" smtClean="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82663">
                <a:spcBef>
                  <a:spcPct val="40000"/>
                </a:spcBef>
              </a:pPr>
              <a:endParaRPr dirty="0">
                <a:solidFill>
                  <a:srgbClr val="FFFFFF"/>
                </a:solidFill>
              </a:endParaRPr>
            </a:p>
          </p:txBody>
        </p:sp>
      </p:grpSp>
      <p:sp>
        <p:nvSpPr>
          <p:cNvPr id="48" name="Rectangle 47"/>
          <p:cNvSpPr/>
          <p:nvPr userDrawn="1"/>
        </p:nvSpPr>
        <p:spPr>
          <a:xfrm>
            <a:off x="9215762" y="6476177"/>
            <a:ext cx="295274" cy="200055"/>
          </a:xfrm>
          <a:prstGeom prst="rect">
            <a:avLst/>
          </a:prstGeom>
        </p:spPr>
        <p:txBody>
          <a:bodyPr wrap="none">
            <a:spAutoFit/>
          </a:bodyPr>
          <a:lstStyle/>
          <a:p>
            <a:pPr algn="ctr"/>
            <a:fld id="{172E465B-0AB6-4FE9-A29F-9FFC9901D96B}" type="slidenum">
              <a:rPr lang="de-DE" sz="700" smtClean="0">
                <a:solidFill>
                  <a:srgbClr val="FFFFFF"/>
                </a:solidFill>
              </a:rPr>
              <a:pPr algn="ctr"/>
              <a:t>‹#›</a:t>
            </a:fld>
            <a:endParaRPr lang="en-GB" sz="700" dirty="0">
              <a:solidFill>
                <a:srgbClr val="000000"/>
              </a:solidFill>
            </a:endParaRPr>
          </a:p>
        </p:txBody>
      </p:sp>
      <p:sp>
        <p:nvSpPr>
          <p:cNvPr id="38" name="Text Placeholder 16"/>
          <p:cNvSpPr>
            <a:spLocks noGrp="1"/>
          </p:cNvSpPr>
          <p:nvPr>
            <p:ph type="body" sz="quarter" idx="36" hasCustomPrompt="1"/>
          </p:nvPr>
        </p:nvSpPr>
        <p:spPr bwMode="gray">
          <a:xfrm>
            <a:off x="1640632" y="2492152"/>
            <a:ext cx="144016" cy="144016"/>
          </a:xfrm>
          <a:blipFill dpi="0" rotWithShape="1">
            <a:blip r:embed="rId2"/>
            <a:srcRect/>
            <a:stretch>
              <a:fillRect/>
            </a:stretch>
          </a:blipFill>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en-US" smtClean="0"/>
              <a:t> </a:t>
            </a:r>
            <a:endParaRPr lang="de-DE" dirty="0"/>
          </a:p>
        </p:txBody>
      </p:sp>
      <p:sp>
        <p:nvSpPr>
          <p:cNvPr id="49" name="Text Placeholder 16"/>
          <p:cNvSpPr>
            <a:spLocks noGrp="1"/>
          </p:cNvSpPr>
          <p:nvPr>
            <p:ph type="body" sz="quarter" idx="66" hasCustomPrompt="1"/>
          </p:nvPr>
        </p:nvSpPr>
        <p:spPr bwMode="gray">
          <a:xfrm>
            <a:off x="4665663" y="2492152"/>
            <a:ext cx="144016" cy="144016"/>
          </a:xfrm>
          <a:blipFill dpi="0" rotWithShape="1">
            <a:blip r:embed="rId2"/>
            <a:srcRect/>
            <a:stretch>
              <a:fillRect/>
            </a:stretch>
          </a:blipFill>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en-US" smtClean="0"/>
              <a:t> </a:t>
            </a:r>
            <a:endParaRPr lang="de-DE" dirty="0"/>
          </a:p>
        </p:txBody>
      </p:sp>
      <p:sp>
        <p:nvSpPr>
          <p:cNvPr id="50" name="Text Placeholder 16"/>
          <p:cNvSpPr>
            <a:spLocks noGrp="1"/>
          </p:cNvSpPr>
          <p:nvPr>
            <p:ph type="body" sz="quarter" idx="74" hasCustomPrompt="1"/>
          </p:nvPr>
        </p:nvSpPr>
        <p:spPr bwMode="gray">
          <a:xfrm>
            <a:off x="7690694" y="2492152"/>
            <a:ext cx="144016" cy="144016"/>
          </a:xfrm>
          <a:blipFill dpi="0" rotWithShape="1">
            <a:blip r:embed="rId2"/>
            <a:srcRect/>
            <a:stretch>
              <a:fillRect/>
            </a:stretch>
          </a:blipFill>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en-US" smtClean="0"/>
              <a:t> </a:t>
            </a:r>
            <a:endParaRPr lang="de-DE" dirty="0"/>
          </a:p>
        </p:txBody>
      </p:sp>
    </p:spTree>
    <p:extLst>
      <p:ext uri="{BB962C8B-B14F-4D97-AF65-F5344CB8AC3E}">
        <p14:creationId xmlns:p14="http://schemas.microsoft.com/office/powerpoint/2010/main" val="20798816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act (2 persons)">
    <p:spTree>
      <p:nvGrpSpPr>
        <p:cNvPr id="1" name=""/>
        <p:cNvGrpSpPr/>
        <p:nvPr/>
      </p:nvGrpSpPr>
      <p:grpSpPr>
        <a:xfrm>
          <a:off x="0" y="0"/>
          <a:ext cx="0" cy="0"/>
          <a:chOff x="0" y="0"/>
          <a:chExt cx="0" cy="0"/>
        </a:xfrm>
      </p:grpSpPr>
      <p:sp>
        <p:nvSpPr>
          <p:cNvPr id="2" name="Rectangle 1"/>
          <p:cNvSpPr/>
          <p:nvPr userDrawn="1"/>
        </p:nvSpPr>
        <p:spPr bwMode="gray">
          <a:xfrm>
            <a:off x="128588" y="115888"/>
            <a:ext cx="9648825" cy="6626225"/>
          </a:xfrm>
          <a:prstGeom prst="rect">
            <a:avLst/>
          </a:prstGeom>
          <a:solidFill>
            <a:srgbClr val="A3B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43" name="Textplatzhalter 4"/>
          <p:cNvSpPr>
            <a:spLocks noGrp="1"/>
          </p:cNvSpPr>
          <p:nvPr>
            <p:ph type="body" sz="quarter" idx="60" hasCustomPrompt="1"/>
          </p:nvPr>
        </p:nvSpPr>
        <p:spPr>
          <a:xfrm>
            <a:off x="631826" y="2133600"/>
            <a:ext cx="2881314" cy="2015480"/>
          </a:xfrm>
          <a:solidFill>
            <a:schemeClr val="bg1"/>
          </a:solidFill>
        </p:spPr>
        <p:txBody>
          <a:bodyPr/>
          <a:lstStyle>
            <a:lvl1pPr marL="0" indent="0">
              <a:spcBef>
                <a:spcPts val="0"/>
              </a:spcBef>
              <a:buFont typeface="Arial" pitchFamily="34" charset="0"/>
              <a:buNone/>
              <a:defRPr sz="100">
                <a:solidFill>
                  <a:srgbClr val="F2F6F8"/>
                </a:solidFill>
              </a:defRPr>
            </a:lvl1pPr>
            <a:lvl2pPr marL="0" indent="0">
              <a:spcBef>
                <a:spcPts val="0"/>
              </a:spcBef>
              <a:buFont typeface="Arial" pitchFamily="34" charset="0"/>
              <a:buNone/>
              <a:defRPr sz="100">
                <a:solidFill>
                  <a:srgbClr val="F2F6F8"/>
                </a:solidFill>
              </a:defRPr>
            </a:lvl2pPr>
            <a:lvl3pPr marL="0" indent="0">
              <a:spcBef>
                <a:spcPts val="0"/>
              </a:spcBef>
              <a:buNone/>
              <a:defRPr sz="100">
                <a:solidFill>
                  <a:srgbClr val="F2F6F8"/>
                </a:solidFill>
              </a:defRPr>
            </a:lvl3pPr>
            <a:lvl4pPr marL="0" indent="0">
              <a:spcBef>
                <a:spcPts val="0"/>
              </a:spcBef>
              <a:buNone/>
              <a:defRPr sz="100">
                <a:solidFill>
                  <a:srgbClr val="F2F6F8"/>
                </a:solidFill>
              </a:defRPr>
            </a:lvl4pPr>
            <a:lvl5pPr marL="0" indent="0">
              <a:spcBef>
                <a:spcPts val="0"/>
              </a:spcBef>
              <a:buNone/>
              <a:defRPr sz="100">
                <a:solidFill>
                  <a:srgbClr val="F2F6F8"/>
                </a:solidFill>
              </a:defRPr>
            </a:lvl5pPr>
            <a:lvl6pPr marL="0" indent="0">
              <a:spcBef>
                <a:spcPts val="0"/>
              </a:spcBef>
              <a:buNone/>
              <a:defRPr sz="100">
                <a:solidFill>
                  <a:srgbClr val="F2F6F8"/>
                </a:solidFill>
              </a:defRPr>
            </a:lvl6pPr>
            <a:lvl7pPr marL="0" indent="0">
              <a:spcBef>
                <a:spcPts val="0"/>
              </a:spcBef>
              <a:buNone/>
              <a:defRPr sz="100">
                <a:solidFill>
                  <a:srgbClr val="F2F6F8"/>
                </a:solidFill>
              </a:defRPr>
            </a:lvl7pPr>
            <a:lvl8pPr marL="0" indent="0">
              <a:spcBef>
                <a:spcPts val="0"/>
              </a:spcBef>
              <a:buNone/>
              <a:defRPr sz="100">
                <a:solidFill>
                  <a:srgbClr val="F2F6F8"/>
                </a:solidFill>
              </a:defRPr>
            </a:lvl8pPr>
            <a:lvl9pPr marL="0" indent="0">
              <a:spcBef>
                <a:spcPts val="0"/>
              </a:spcBef>
              <a:buNone/>
              <a:defRPr sz="100">
                <a:solidFill>
                  <a:srgbClr val="F2F6F8"/>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45" name="Textplatzhalter 4"/>
          <p:cNvSpPr>
            <a:spLocks noGrp="1"/>
          </p:cNvSpPr>
          <p:nvPr>
            <p:ph type="body" sz="quarter" idx="61" hasCustomPrompt="1"/>
          </p:nvPr>
        </p:nvSpPr>
        <p:spPr>
          <a:xfrm>
            <a:off x="3657599" y="2133600"/>
            <a:ext cx="2879725" cy="2015480"/>
          </a:xfrm>
          <a:solidFill>
            <a:schemeClr val="bg1"/>
          </a:solidFill>
        </p:spPr>
        <p:txBody>
          <a:bodyPr/>
          <a:lstStyle>
            <a:lvl1pPr marL="0" indent="0">
              <a:spcBef>
                <a:spcPts val="0"/>
              </a:spcBef>
              <a:buFont typeface="Arial" pitchFamily="34" charset="0"/>
              <a:buNone/>
              <a:defRPr sz="100">
                <a:solidFill>
                  <a:srgbClr val="F2F6F8"/>
                </a:solidFill>
              </a:defRPr>
            </a:lvl1pPr>
            <a:lvl2pPr marL="0" indent="0">
              <a:spcBef>
                <a:spcPts val="0"/>
              </a:spcBef>
              <a:buFont typeface="Arial" pitchFamily="34" charset="0"/>
              <a:buNone/>
              <a:defRPr sz="100">
                <a:solidFill>
                  <a:srgbClr val="F2F6F8"/>
                </a:solidFill>
              </a:defRPr>
            </a:lvl2pPr>
            <a:lvl3pPr marL="0" indent="0">
              <a:spcBef>
                <a:spcPts val="0"/>
              </a:spcBef>
              <a:buNone/>
              <a:defRPr sz="100">
                <a:solidFill>
                  <a:srgbClr val="F2F6F8"/>
                </a:solidFill>
              </a:defRPr>
            </a:lvl3pPr>
            <a:lvl4pPr marL="0" indent="0">
              <a:spcBef>
                <a:spcPts val="0"/>
              </a:spcBef>
              <a:buNone/>
              <a:defRPr sz="100">
                <a:solidFill>
                  <a:srgbClr val="F2F6F8"/>
                </a:solidFill>
              </a:defRPr>
            </a:lvl4pPr>
            <a:lvl5pPr marL="0" indent="0">
              <a:spcBef>
                <a:spcPts val="0"/>
              </a:spcBef>
              <a:buNone/>
              <a:defRPr sz="100">
                <a:solidFill>
                  <a:srgbClr val="F2F6F8"/>
                </a:solidFill>
              </a:defRPr>
            </a:lvl5pPr>
            <a:lvl6pPr marL="0" indent="0">
              <a:spcBef>
                <a:spcPts val="0"/>
              </a:spcBef>
              <a:buNone/>
              <a:defRPr sz="100">
                <a:solidFill>
                  <a:srgbClr val="F2F6F8"/>
                </a:solidFill>
              </a:defRPr>
            </a:lvl6pPr>
            <a:lvl7pPr marL="0" indent="0">
              <a:spcBef>
                <a:spcPts val="0"/>
              </a:spcBef>
              <a:buNone/>
              <a:defRPr sz="100">
                <a:solidFill>
                  <a:srgbClr val="F2F6F8"/>
                </a:solidFill>
              </a:defRPr>
            </a:lvl7pPr>
            <a:lvl8pPr marL="0" indent="0">
              <a:spcBef>
                <a:spcPts val="0"/>
              </a:spcBef>
              <a:buNone/>
              <a:defRPr sz="100">
                <a:solidFill>
                  <a:srgbClr val="F2F6F8"/>
                </a:solidFill>
              </a:defRPr>
            </a:lvl8pPr>
            <a:lvl9pPr marL="0" indent="0">
              <a:spcBef>
                <a:spcPts val="0"/>
              </a:spcBef>
              <a:buNone/>
              <a:defRPr sz="100">
                <a:solidFill>
                  <a:srgbClr val="F2F6F8"/>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35" name="Textplatzhalter 4"/>
          <p:cNvSpPr>
            <a:spLocks noGrp="1"/>
          </p:cNvSpPr>
          <p:nvPr>
            <p:ph type="body" sz="quarter" idx="55" hasCustomPrompt="1"/>
          </p:nvPr>
        </p:nvSpPr>
        <p:spPr>
          <a:xfrm>
            <a:off x="3657600" y="4149080"/>
            <a:ext cx="2881314" cy="2016770"/>
          </a:xfrm>
          <a:solidFill>
            <a:srgbClr val="F2F6F8"/>
          </a:solidFill>
        </p:spPr>
        <p:txBody>
          <a:bodyPr/>
          <a:lstStyle>
            <a:lvl1pPr marL="0" indent="0">
              <a:spcBef>
                <a:spcPts val="0"/>
              </a:spcBef>
              <a:buFont typeface="Arial" pitchFamily="34" charset="0"/>
              <a:buNone/>
              <a:defRPr sz="100">
                <a:solidFill>
                  <a:srgbClr val="F2F6F8"/>
                </a:solidFill>
              </a:defRPr>
            </a:lvl1pPr>
            <a:lvl2pPr marL="0" indent="0">
              <a:spcBef>
                <a:spcPts val="0"/>
              </a:spcBef>
              <a:buFont typeface="Arial" pitchFamily="34" charset="0"/>
              <a:buNone/>
              <a:defRPr sz="100">
                <a:solidFill>
                  <a:srgbClr val="F2F6F8"/>
                </a:solidFill>
              </a:defRPr>
            </a:lvl2pPr>
            <a:lvl3pPr marL="0" indent="0">
              <a:spcBef>
                <a:spcPts val="0"/>
              </a:spcBef>
              <a:buNone/>
              <a:defRPr sz="100">
                <a:solidFill>
                  <a:srgbClr val="F2F6F8"/>
                </a:solidFill>
              </a:defRPr>
            </a:lvl3pPr>
            <a:lvl4pPr marL="0" indent="0">
              <a:spcBef>
                <a:spcPts val="0"/>
              </a:spcBef>
              <a:buNone/>
              <a:defRPr sz="100">
                <a:solidFill>
                  <a:srgbClr val="F2F6F8"/>
                </a:solidFill>
              </a:defRPr>
            </a:lvl4pPr>
            <a:lvl5pPr marL="0" indent="0">
              <a:spcBef>
                <a:spcPts val="0"/>
              </a:spcBef>
              <a:buNone/>
              <a:defRPr sz="100">
                <a:solidFill>
                  <a:srgbClr val="F2F6F8"/>
                </a:solidFill>
              </a:defRPr>
            </a:lvl5pPr>
            <a:lvl6pPr marL="0" indent="0">
              <a:spcBef>
                <a:spcPts val="0"/>
              </a:spcBef>
              <a:buNone/>
              <a:defRPr sz="100">
                <a:solidFill>
                  <a:srgbClr val="F2F6F8"/>
                </a:solidFill>
              </a:defRPr>
            </a:lvl6pPr>
            <a:lvl7pPr marL="0" indent="0">
              <a:spcBef>
                <a:spcPts val="0"/>
              </a:spcBef>
              <a:buNone/>
              <a:defRPr sz="100">
                <a:solidFill>
                  <a:srgbClr val="F2F6F8"/>
                </a:solidFill>
              </a:defRPr>
            </a:lvl7pPr>
            <a:lvl8pPr marL="0" indent="0">
              <a:spcBef>
                <a:spcPts val="0"/>
              </a:spcBef>
              <a:buNone/>
              <a:defRPr sz="100">
                <a:solidFill>
                  <a:srgbClr val="F2F6F8"/>
                </a:solidFill>
              </a:defRPr>
            </a:lvl8pPr>
            <a:lvl9pPr marL="0" indent="0">
              <a:spcBef>
                <a:spcPts val="0"/>
              </a:spcBef>
              <a:buNone/>
              <a:defRPr sz="100">
                <a:solidFill>
                  <a:srgbClr val="F2F6F8"/>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33" name="Textplatzhalter 4"/>
          <p:cNvSpPr>
            <a:spLocks noGrp="1"/>
          </p:cNvSpPr>
          <p:nvPr>
            <p:ph type="body" sz="quarter" idx="54" hasCustomPrompt="1"/>
          </p:nvPr>
        </p:nvSpPr>
        <p:spPr>
          <a:xfrm>
            <a:off x="631826" y="4149080"/>
            <a:ext cx="2881314" cy="2016770"/>
          </a:xfrm>
          <a:solidFill>
            <a:srgbClr val="F2F6F8"/>
          </a:solidFill>
        </p:spPr>
        <p:txBody>
          <a:bodyPr/>
          <a:lstStyle>
            <a:lvl1pPr marL="0" indent="0">
              <a:spcBef>
                <a:spcPts val="0"/>
              </a:spcBef>
              <a:buFont typeface="Arial" pitchFamily="34" charset="0"/>
              <a:buNone/>
              <a:defRPr sz="100">
                <a:solidFill>
                  <a:srgbClr val="F2F6F8"/>
                </a:solidFill>
              </a:defRPr>
            </a:lvl1pPr>
            <a:lvl2pPr marL="0" indent="0">
              <a:spcBef>
                <a:spcPts val="0"/>
              </a:spcBef>
              <a:buFont typeface="Arial" pitchFamily="34" charset="0"/>
              <a:buNone/>
              <a:defRPr sz="100">
                <a:solidFill>
                  <a:srgbClr val="F2F6F8"/>
                </a:solidFill>
              </a:defRPr>
            </a:lvl2pPr>
            <a:lvl3pPr marL="0" indent="0">
              <a:spcBef>
                <a:spcPts val="0"/>
              </a:spcBef>
              <a:buNone/>
              <a:defRPr sz="100">
                <a:solidFill>
                  <a:srgbClr val="F2F6F8"/>
                </a:solidFill>
              </a:defRPr>
            </a:lvl3pPr>
            <a:lvl4pPr marL="0" indent="0">
              <a:spcBef>
                <a:spcPts val="0"/>
              </a:spcBef>
              <a:buNone/>
              <a:defRPr sz="100">
                <a:solidFill>
                  <a:srgbClr val="F2F6F8"/>
                </a:solidFill>
              </a:defRPr>
            </a:lvl4pPr>
            <a:lvl5pPr marL="0" indent="0">
              <a:spcBef>
                <a:spcPts val="0"/>
              </a:spcBef>
              <a:buNone/>
              <a:defRPr sz="100">
                <a:solidFill>
                  <a:srgbClr val="F2F6F8"/>
                </a:solidFill>
              </a:defRPr>
            </a:lvl5pPr>
            <a:lvl6pPr marL="0" indent="0">
              <a:spcBef>
                <a:spcPts val="0"/>
              </a:spcBef>
              <a:buNone/>
              <a:defRPr sz="100">
                <a:solidFill>
                  <a:srgbClr val="F2F6F8"/>
                </a:solidFill>
              </a:defRPr>
            </a:lvl6pPr>
            <a:lvl7pPr marL="0" indent="0">
              <a:spcBef>
                <a:spcPts val="0"/>
              </a:spcBef>
              <a:buNone/>
              <a:defRPr sz="100">
                <a:solidFill>
                  <a:srgbClr val="F2F6F8"/>
                </a:solidFill>
              </a:defRPr>
            </a:lvl7pPr>
            <a:lvl8pPr marL="0" indent="0">
              <a:spcBef>
                <a:spcPts val="0"/>
              </a:spcBef>
              <a:buNone/>
              <a:defRPr sz="100">
                <a:solidFill>
                  <a:srgbClr val="F2F6F8"/>
                </a:solidFill>
              </a:defRPr>
            </a:lvl8pPr>
            <a:lvl9pPr marL="0" indent="0">
              <a:spcBef>
                <a:spcPts val="0"/>
              </a:spcBef>
              <a:buNone/>
              <a:defRPr sz="100">
                <a:solidFill>
                  <a:srgbClr val="F2F6F8"/>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6" name="Title 5"/>
          <p:cNvSpPr>
            <a:spLocks noGrp="1"/>
          </p:cNvSpPr>
          <p:nvPr>
            <p:ph type="title"/>
          </p:nvPr>
        </p:nvSpPr>
        <p:spPr bwMode="gray"/>
        <p:txBody>
          <a:bodyPr/>
          <a:lstStyle/>
          <a:p>
            <a:r>
              <a:rPr lang="en-US" smtClean="0"/>
              <a:t>Click to edit Master title style</a:t>
            </a:r>
            <a:endParaRPr lang="de-DE"/>
          </a:p>
        </p:txBody>
      </p:sp>
      <p:sp>
        <p:nvSpPr>
          <p:cNvPr id="9" name="Line 11"/>
          <p:cNvSpPr>
            <a:spLocks noChangeShapeType="1"/>
          </p:cNvSpPr>
          <p:nvPr userDrawn="1"/>
        </p:nvSpPr>
        <p:spPr bwMode="gray">
          <a:xfrm>
            <a:off x="636588" y="476672"/>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10" name="Line 12"/>
          <p:cNvSpPr>
            <a:spLocks noChangeShapeType="1"/>
          </p:cNvSpPr>
          <p:nvPr userDrawn="1"/>
        </p:nvSpPr>
        <p:spPr bwMode="gray">
          <a:xfrm>
            <a:off x="636588" y="1916832"/>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15" name="Rectangle 18"/>
          <p:cNvSpPr>
            <a:spLocks noChangeArrowheads="1"/>
          </p:cNvSpPr>
          <p:nvPr userDrawn="1"/>
        </p:nvSpPr>
        <p:spPr bwMode="gray">
          <a:xfrm>
            <a:off x="632520" y="227013"/>
            <a:ext cx="1052512" cy="2159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p>
            <a:r>
              <a:rPr lang="de-DE" sz="600" b="1" dirty="0" smtClean="0">
                <a:solidFill>
                  <a:srgbClr val="FB5A17"/>
                </a:solidFill>
              </a:rPr>
              <a:t>osborneclarke.com</a:t>
            </a:r>
            <a:endParaRPr lang="de-DE" sz="600" b="1" dirty="0">
              <a:solidFill>
                <a:srgbClr val="FB5A17"/>
              </a:solidFill>
            </a:endParaRPr>
          </a:p>
        </p:txBody>
      </p:sp>
      <p:sp>
        <p:nvSpPr>
          <p:cNvPr id="16" name="Text Placeholder 15"/>
          <p:cNvSpPr>
            <a:spLocks noGrp="1"/>
          </p:cNvSpPr>
          <p:nvPr>
            <p:ph type="body" sz="quarter" idx="28" hasCustomPrompt="1"/>
          </p:nvPr>
        </p:nvSpPr>
        <p:spPr bwMode="gray">
          <a:xfrm>
            <a:off x="776536" y="4149080"/>
            <a:ext cx="2592288" cy="360040"/>
          </a:xfrm>
          <a:noFill/>
        </p:spPr>
        <p:txBody>
          <a:bodyPr lIns="0" tIns="180000" rIns="0" bIns="0" anchor="t" anchorCtr="0"/>
          <a:lstStyle>
            <a:lvl1pPr marL="0" indent="0">
              <a:spcBef>
                <a:spcPts val="0"/>
              </a:spcBef>
              <a:buFont typeface="Arial" pitchFamily="34" charset="0"/>
              <a:buNone/>
              <a:defRPr sz="1200" b="1">
                <a:solidFill>
                  <a:srgbClr val="FB5A17"/>
                </a:solidFill>
              </a:defRPr>
            </a:lvl1pPr>
            <a:lvl2pPr marL="0" indent="0">
              <a:spcBef>
                <a:spcPts val="0"/>
              </a:spcBef>
              <a:buFont typeface="Arial" pitchFamily="34" charset="0"/>
              <a:buNone/>
              <a:defRPr sz="1200" b="0">
                <a:solidFill>
                  <a:schemeClr val="tx1"/>
                </a:solidFill>
              </a:defRPr>
            </a:lvl2pPr>
            <a:lvl3pPr marL="0" indent="0">
              <a:spcBef>
                <a:spcPts val="0"/>
              </a:spcBef>
              <a:buNone/>
              <a:defRPr sz="1000" b="0">
                <a:solidFill>
                  <a:schemeClr val="tx1"/>
                </a:solidFill>
              </a:defRPr>
            </a:lvl3pPr>
            <a:lvl4pPr marL="0" indent="0">
              <a:spcBef>
                <a:spcPts val="0"/>
              </a:spcBef>
              <a:buNone/>
              <a:defRPr sz="1000" b="0">
                <a:solidFill>
                  <a:schemeClr val="bg2"/>
                </a:solidFill>
              </a:defRPr>
            </a:lvl4pPr>
            <a:lvl5pPr marL="0" indent="0">
              <a:spcBef>
                <a:spcPts val="0"/>
              </a:spcBef>
              <a:buNone/>
              <a:defRPr sz="1000" b="0">
                <a:solidFill>
                  <a:schemeClr val="bg2"/>
                </a:solidFill>
              </a:defRPr>
            </a:lvl5pPr>
            <a:lvl6pPr marL="0" indent="0">
              <a:spcBef>
                <a:spcPts val="0"/>
              </a:spcBef>
              <a:buNone/>
              <a:defRPr sz="1000" b="0">
                <a:solidFill>
                  <a:schemeClr val="bg2"/>
                </a:solidFill>
              </a:defRPr>
            </a:lvl6pPr>
            <a:lvl7pPr marL="0" indent="0">
              <a:spcBef>
                <a:spcPts val="0"/>
              </a:spcBef>
              <a:buNone/>
              <a:defRPr sz="1000" b="0">
                <a:solidFill>
                  <a:schemeClr val="bg2"/>
                </a:solidFill>
              </a:defRPr>
            </a:lvl7pPr>
            <a:lvl8pPr marL="0" indent="0">
              <a:spcBef>
                <a:spcPts val="0"/>
              </a:spcBef>
              <a:buNone/>
              <a:defRPr sz="1000" b="0">
                <a:solidFill>
                  <a:schemeClr val="bg2"/>
                </a:solidFill>
              </a:defRPr>
            </a:lvl8pPr>
            <a:lvl9pPr marL="0" indent="0">
              <a:spcBef>
                <a:spcPts val="0"/>
              </a:spcBef>
              <a:buNone/>
              <a:defRPr sz="1000" b="0">
                <a:solidFill>
                  <a:schemeClr val="bg2"/>
                </a:solidFill>
              </a:defRPr>
            </a:lvl9pPr>
          </a:lstStyle>
          <a:p>
            <a:pPr lvl="0"/>
            <a:r>
              <a:rPr lang="en-US" dirty="0" smtClean="0"/>
              <a:t>Name</a:t>
            </a:r>
          </a:p>
        </p:txBody>
      </p:sp>
      <p:sp>
        <p:nvSpPr>
          <p:cNvPr id="42" name="Line 13"/>
          <p:cNvSpPr>
            <a:spLocks noChangeShapeType="1"/>
          </p:cNvSpPr>
          <p:nvPr userDrawn="1"/>
        </p:nvSpPr>
        <p:spPr bwMode="gray">
          <a:xfrm>
            <a:off x="636588" y="6381328"/>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17" name="Text Placeholder 16"/>
          <p:cNvSpPr>
            <a:spLocks noGrp="1"/>
          </p:cNvSpPr>
          <p:nvPr>
            <p:ph type="body" sz="quarter" idx="31" hasCustomPrompt="1"/>
          </p:nvPr>
        </p:nvSpPr>
        <p:spPr bwMode="gray">
          <a:xfrm>
            <a:off x="776536" y="4509120"/>
            <a:ext cx="2592287" cy="216024"/>
          </a:xfrm>
        </p:spPr>
        <p:txBody>
          <a:bodyPr/>
          <a:lstStyle>
            <a:lvl1pPr marL="0" indent="0">
              <a:spcBef>
                <a:spcPts val="0"/>
              </a:spcBef>
              <a:buFont typeface="Arial" pitchFamily="34" charset="0"/>
              <a:buNone/>
              <a:defRPr sz="1200" b="0"/>
            </a:lvl1pPr>
            <a:lvl2pPr marL="0" indent="0">
              <a:spcBef>
                <a:spcPts val="0"/>
              </a:spcBef>
              <a:buFont typeface="Arial" pitchFamily="34" charset="0"/>
              <a:buNone/>
              <a:defRPr sz="1200" b="0"/>
            </a:lvl2pPr>
            <a:lvl3pPr marL="0" indent="0">
              <a:spcBef>
                <a:spcPts val="0"/>
              </a:spcBef>
              <a:buNone/>
              <a:defRPr sz="1200" b="0"/>
            </a:lvl3pPr>
            <a:lvl4pPr marL="0" indent="0">
              <a:spcBef>
                <a:spcPts val="0"/>
              </a:spcBef>
              <a:buNone/>
              <a:defRPr sz="1200" b="0"/>
            </a:lvl4pPr>
            <a:lvl5pPr marL="0" indent="0">
              <a:spcBef>
                <a:spcPts val="0"/>
              </a:spcBef>
              <a:buNone/>
              <a:defRPr sz="1200" b="0"/>
            </a:lvl5pPr>
            <a:lvl6pPr marL="0" indent="0">
              <a:spcBef>
                <a:spcPts val="0"/>
              </a:spcBef>
              <a:buNone/>
              <a:defRPr sz="1200" b="0"/>
            </a:lvl6pPr>
            <a:lvl7pPr marL="0" indent="0">
              <a:spcBef>
                <a:spcPts val="0"/>
              </a:spcBef>
              <a:buNone/>
              <a:defRPr sz="1200" b="0"/>
            </a:lvl7pPr>
            <a:lvl8pPr marL="0" indent="0">
              <a:spcBef>
                <a:spcPts val="0"/>
              </a:spcBef>
              <a:buNone/>
              <a:defRPr sz="1200" b="0"/>
            </a:lvl8pPr>
            <a:lvl9pPr marL="0" indent="0">
              <a:spcBef>
                <a:spcPts val="0"/>
              </a:spcBef>
              <a:buNone/>
              <a:defRPr sz="1200" b="0"/>
            </a:lvl9pPr>
          </a:lstStyle>
          <a:p>
            <a:pPr lvl="0"/>
            <a:r>
              <a:rPr lang="en-US" dirty="0" smtClean="0"/>
              <a:t>Job title</a:t>
            </a:r>
            <a:endParaRPr lang="de-DE" dirty="0"/>
          </a:p>
        </p:txBody>
      </p:sp>
      <p:sp>
        <p:nvSpPr>
          <p:cNvPr id="31" name="Text Placeholder 16"/>
          <p:cNvSpPr>
            <a:spLocks noGrp="1"/>
          </p:cNvSpPr>
          <p:nvPr>
            <p:ph type="body" sz="quarter" idx="32" hasCustomPrompt="1"/>
          </p:nvPr>
        </p:nvSpPr>
        <p:spPr bwMode="gray">
          <a:xfrm>
            <a:off x="920552" y="4797772"/>
            <a:ext cx="2448272" cy="143396"/>
          </a:xfrm>
        </p:spPr>
        <p:txBody>
          <a:bodyPr/>
          <a:lstStyle>
            <a:lvl1pPr marL="0" indent="0">
              <a:spcBef>
                <a:spcPts val="0"/>
              </a:spcBef>
              <a:buFont typeface="Arial" pitchFamily="34" charset="0"/>
              <a:buNone/>
              <a:tabLst>
                <a:tab pos="92075" algn="l"/>
              </a:tabLst>
              <a:defRPr sz="1000" b="0" baseline="0"/>
            </a:lvl1pPr>
            <a:lvl2pPr marL="0" indent="0">
              <a:spcBef>
                <a:spcPts val="0"/>
              </a:spcBef>
              <a:buFont typeface="Arial" pitchFamily="34" charset="0"/>
              <a:buNone/>
              <a:defRPr sz="1000" b="0"/>
            </a:lvl2pPr>
            <a:lvl3pPr marL="0" indent="0">
              <a:spcBef>
                <a:spcPts val="0"/>
              </a:spcBef>
              <a:buNone/>
              <a:defRPr sz="1000" b="0"/>
            </a:lvl3pPr>
            <a:lvl4pPr marL="0" indent="0">
              <a:spcBef>
                <a:spcPts val="0"/>
              </a:spcBef>
              <a:buNone/>
              <a:defRPr sz="1000" b="0"/>
            </a:lvl4pPr>
            <a:lvl5pPr marL="0" indent="0">
              <a:spcBef>
                <a:spcPts val="0"/>
              </a:spcBef>
              <a:buNone/>
              <a:defRPr sz="1000" b="0"/>
            </a:lvl5pPr>
            <a:lvl6pPr marL="0" indent="0">
              <a:spcBef>
                <a:spcPts val="0"/>
              </a:spcBef>
              <a:buNone/>
              <a:defRPr sz="1000" b="0"/>
            </a:lvl6pPr>
            <a:lvl7pPr marL="0" indent="0">
              <a:spcBef>
                <a:spcPts val="0"/>
              </a:spcBef>
              <a:buNone/>
              <a:defRPr sz="1000" b="0"/>
            </a:lvl7pPr>
            <a:lvl8pPr marL="0" indent="0">
              <a:spcBef>
                <a:spcPts val="0"/>
              </a:spcBef>
              <a:buNone/>
              <a:defRPr sz="1000" b="0"/>
            </a:lvl8pPr>
            <a:lvl9pPr marL="0" indent="0">
              <a:spcBef>
                <a:spcPts val="0"/>
              </a:spcBef>
              <a:buNone/>
              <a:defRPr sz="1000" b="0"/>
            </a:lvl9pPr>
          </a:lstStyle>
          <a:p>
            <a:pPr lvl="0"/>
            <a:r>
              <a:rPr lang="fr-FR" dirty="0" smtClean="0"/>
              <a:t>+49 xxx </a:t>
            </a:r>
            <a:r>
              <a:rPr lang="fr-FR" dirty="0" err="1" smtClean="0"/>
              <a:t>xxxx</a:t>
            </a:r>
            <a:r>
              <a:rPr lang="fr-FR" dirty="0" smtClean="0"/>
              <a:t> </a:t>
            </a:r>
            <a:r>
              <a:rPr lang="fr-FR" dirty="0" err="1" smtClean="0"/>
              <a:t>xxxx</a:t>
            </a:r>
            <a:endParaRPr lang="fr-FR" dirty="0" smtClean="0"/>
          </a:p>
        </p:txBody>
      </p:sp>
      <p:sp>
        <p:nvSpPr>
          <p:cNvPr id="34" name="Text Placeholder 16"/>
          <p:cNvSpPr>
            <a:spLocks noGrp="1"/>
          </p:cNvSpPr>
          <p:nvPr>
            <p:ph type="body" sz="quarter" idx="33" hasCustomPrompt="1"/>
          </p:nvPr>
        </p:nvSpPr>
        <p:spPr bwMode="gray">
          <a:xfrm>
            <a:off x="776536" y="5157812"/>
            <a:ext cx="2592288" cy="143396"/>
          </a:xfrm>
        </p:spPr>
        <p:txBody>
          <a:bodyPr/>
          <a:lstStyle>
            <a:lvl1pPr marL="0" indent="0">
              <a:spcBef>
                <a:spcPts val="0"/>
              </a:spcBef>
              <a:buFont typeface="Arial" pitchFamily="34" charset="0"/>
              <a:buNone/>
              <a:tabLst>
                <a:tab pos="92075" algn="l"/>
              </a:tabLst>
              <a:defRPr sz="1000" b="0">
                <a:solidFill>
                  <a:schemeClr val="bg2"/>
                </a:solidFill>
              </a:defRPr>
            </a:lvl1pPr>
            <a:lvl2pPr marL="0" indent="0">
              <a:spcBef>
                <a:spcPts val="0"/>
              </a:spcBef>
              <a:buFont typeface="Arial" pitchFamily="34" charset="0"/>
              <a:buNone/>
              <a:defRPr sz="1000" b="0">
                <a:solidFill>
                  <a:schemeClr val="bg2"/>
                </a:solidFill>
              </a:defRPr>
            </a:lvl2pPr>
            <a:lvl3pPr marL="0" indent="0">
              <a:spcBef>
                <a:spcPts val="0"/>
              </a:spcBef>
              <a:buNone/>
              <a:defRPr sz="1000" b="0">
                <a:solidFill>
                  <a:schemeClr val="bg2"/>
                </a:solidFill>
              </a:defRPr>
            </a:lvl3pPr>
            <a:lvl4pPr marL="0" indent="0">
              <a:spcBef>
                <a:spcPts val="0"/>
              </a:spcBef>
              <a:buNone/>
              <a:defRPr sz="1000" b="0">
                <a:solidFill>
                  <a:schemeClr val="bg2"/>
                </a:solidFill>
              </a:defRPr>
            </a:lvl4pPr>
            <a:lvl5pPr marL="0" indent="0">
              <a:spcBef>
                <a:spcPts val="0"/>
              </a:spcBef>
              <a:buNone/>
              <a:defRPr sz="1000" b="0">
                <a:solidFill>
                  <a:schemeClr val="bg2"/>
                </a:solidFill>
              </a:defRPr>
            </a:lvl5pPr>
            <a:lvl6pPr marL="0" indent="0">
              <a:spcBef>
                <a:spcPts val="0"/>
              </a:spcBef>
              <a:buNone/>
              <a:defRPr sz="1000" b="0">
                <a:solidFill>
                  <a:schemeClr val="bg2"/>
                </a:solidFill>
              </a:defRPr>
            </a:lvl6pPr>
            <a:lvl7pPr marL="0" indent="0">
              <a:spcBef>
                <a:spcPts val="0"/>
              </a:spcBef>
              <a:buNone/>
              <a:defRPr sz="1000" b="0">
                <a:solidFill>
                  <a:schemeClr val="bg2"/>
                </a:solidFill>
              </a:defRPr>
            </a:lvl7pPr>
            <a:lvl8pPr marL="0" indent="0">
              <a:spcBef>
                <a:spcPts val="0"/>
              </a:spcBef>
              <a:buNone/>
              <a:defRPr sz="1000" b="0">
                <a:solidFill>
                  <a:schemeClr val="bg2"/>
                </a:solidFill>
              </a:defRPr>
            </a:lvl8pPr>
            <a:lvl9pPr marL="0" indent="0">
              <a:spcBef>
                <a:spcPts val="0"/>
              </a:spcBef>
              <a:buNone/>
              <a:defRPr sz="1000" b="0">
                <a:solidFill>
                  <a:schemeClr val="bg2"/>
                </a:solidFill>
              </a:defRPr>
            </a:lvl9pPr>
          </a:lstStyle>
          <a:p>
            <a:pPr lvl="0"/>
            <a:r>
              <a:rPr lang="fr-FR" dirty="0" smtClean="0"/>
              <a:t>name@osborneclarke.com</a:t>
            </a:r>
          </a:p>
        </p:txBody>
      </p:sp>
      <p:sp>
        <p:nvSpPr>
          <p:cNvPr id="44" name="Text Placeholder 16"/>
          <p:cNvSpPr>
            <a:spLocks noGrp="1"/>
          </p:cNvSpPr>
          <p:nvPr>
            <p:ph type="body" sz="quarter" idx="40" hasCustomPrompt="1"/>
          </p:nvPr>
        </p:nvSpPr>
        <p:spPr bwMode="gray">
          <a:xfrm>
            <a:off x="920552" y="4941168"/>
            <a:ext cx="2448272" cy="143396"/>
          </a:xfrm>
        </p:spPr>
        <p:txBody>
          <a:bodyPr/>
          <a:lstStyle>
            <a:lvl1pPr marL="0" indent="0">
              <a:spcBef>
                <a:spcPts val="0"/>
              </a:spcBef>
              <a:buFont typeface="Arial" pitchFamily="34" charset="0"/>
              <a:buNone/>
              <a:tabLst>
                <a:tab pos="92075" algn="l"/>
              </a:tabLst>
              <a:defRPr sz="1000" b="0" baseline="0"/>
            </a:lvl1pPr>
            <a:lvl2pPr marL="0" indent="0">
              <a:spcBef>
                <a:spcPts val="0"/>
              </a:spcBef>
              <a:buFont typeface="Arial" pitchFamily="34" charset="0"/>
              <a:buNone/>
              <a:defRPr sz="1000" b="0"/>
            </a:lvl2pPr>
            <a:lvl3pPr marL="0" indent="0">
              <a:spcBef>
                <a:spcPts val="0"/>
              </a:spcBef>
              <a:buNone/>
              <a:defRPr sz="1000" b="0"/>
            </a:lvl3pPr>
            <a:lvl4pPr marL="0" indent="0">
              <a:spcBef>
                <a:spcPts val="0"/>
              </a:spcBef>
              <a:buNone/>
              <a:defRPr sz="1000" b="0"/>
            </a:lvl4pPr>
            <a:lvl5pPr marL="0" indent="0">
              <a:spcBef>
                <a:spcPts val="0"/>
              </a:spcBef>
              <a:buNone/>
              <a:defRPr sz="1000" b="0"/>
            </a:lvl5pPr>
            <a:lvl6pPr marL="0" indent="0">
              <a:spcBef>
                <a:spcPts val="0"/>
              </a:spcBef>
              <a:buNone/>
              <a:defRPr sz="1000" b="0"/>
            </a:lvl6pPr>
            <a:lvl7pPr marL="0" indent="0">
              <a:spcBef>
                <a:spcPts val="0"/>
              </a:spcBef>
              <a:buNone/>
              <a:defRPr sz="1000" b="0"/>
            </a:lvl7pPr>
            <a:lvl8pPr marL="0" indent="0">
              <a:spcBef>
                <a:spcPts val="0"/>
              </a:spcBef>
              <a:buNone/>
              <a:defRPr sz="1000" b="0"/>
            </a:lvl8pPr>
            <a:lvl9pPr marL="0" indent="0">
              <a:spcBef>
                <a:spcPts val="0"/>
              </a:spcBef>
              <a:buNone/>
              <a:defRPr sz="1000" b="0"/>
            </a:lvl9pPr>
          </a:lstStyle>
          <a:p>
            <a:pPr lvl="0"/>
            <a:r>
              <a:rPr lang="fr-FR" dirty="0" smtClean="0"/>
              <a:t>+49 xxx </a:t>
            </a:r>
            <a:r>
              <a:rPr lang="fr-FR" dirty="0" err="1" smtClean="0"/>
              <a:t>xxxx</a:t>
            </a:r>
            <a:r>
              <a:rPr lang="fr-FR" dirty="0" smtClean="0"/>
              <a:t> </a:t>
            </a:r>
            <a:r>
              <a:rPr lang="fr-FR" dirty="0" err="1" smtClean="0"/>
              <a:t>xxxx</a:t>
            </a:r>
            <a:endParaRPr lang="fr-FR" dirty="0" smtClean="0"/>
          </a:p>
        </p:txBody>
      </p:sp>
      <p:sp>
        <p:nvSpPr>
          <p:cNvPr id="48" name="Text Placeholder 16"/>
          <p:cNvSpPr>
            <a:spLocks noGrp="1"/>
          </p:cNvSpPr>
          <p:nvPr>
            <p:ph type="body" sz="quarter" idx="43" hasCustomPrompt="1"/>
          </p:nvPr>
        </p:nvSpPr>
        <p:spPr bwMode="gray">
          <a:xfrm>
            <a:off x="3800574" y="4508376"/>
            <a:ext cx="2592287" cy="216024"/>
          </a:xfrm>
        </p:spPr>
        <p:txBody>
          <a:bodyPr/>
          <a:lstStyle>
            <a:lvl1pPr marL="0" indent="0">
              <a:spcBef>
                <a:spcPts val="0"/>
              </a:spcBef>
              <a:buFont typeface="Arial" pitchFamily="34" charset="0"/>
              <a:buNone/>
              <a:defRPr sz="1200" b="0"/>
            </a:lvl1pPr>
            <a:lvl2pPr marL="0" indent="0">
              <a:spcBef>
                <a:spcPts val="0"/>
              </a:spcBef>
              <a:buFont typeface="Arial" pitchFamily="34" charset="0"/>
              <a:buNone/>
              <a:defRPr sz="1200" b="0"/>
            </a:lvl2pPr>
            <a:lvl3pPr marL="0" indent="0">
              <a:spcBef>
                <a:spcPts val="0"/>
              </a:spcBef>
              <a:buNone/>
              <a:defRPr sz="1200" b="0"/>
            </a:lvl3pPr>
            <a:lvl4pPr marL="0" indent="0">
              <a:spcBef>
                <a:spcPts val="0"/>
              </a:spcBef>
              <a:buNone/>
              <a:defRPr sz="1200" b="0"/>
            </a:lvl4pPr>
            <a:lvl5pPr marL="0" indent="0">
              <a:spcBef>
                <a:spcPts val="0"/>
              </a:spcBef>
              <a:buNone/>
              <a:defRPr sz="1200" b="0"/>
            </a:lvl5pPr>
            <a:lvl6pPr marL="0" indent="0">
              <a:spcBef>
                <a:spcPts val="0"/>
              </a:spcBef>
              <a:buNone/>
              <a:defRPr sz="1200" b="0"/>
            </a:lvl6pPr>
            <a:lvl7pPr marL="0" indent="0">
              <a:spcBef>
                <a:spcPts val="0"/>
              </a:spcBef>
              <a:buNone/>
              <a:defRPr sz="1200" b="0"/>
            </a:lvl7pPr>
            <a:lvl8pPr marL="0" indent="0">
              <a:spcBef>
                <a:spcPts val="0"/>
              </a:spcBef>
              <a:buNone/>
              <a:defRPr sz="1200" b="0"/>
            </a:lvl8pPr>
            <a:lvl9pPr marL="0" indent="0">
              <a:spcBef>
                <a:spcPts val="0"/>
              </a:spcBef>
              <a:buNone/>
              <a:defRPr sz="1200" b="0"/>
            </a:lvl9pPr>
          </a:lstStyle>
          <a:p>
            <a:pPr lvl="0"/>
            <a:r>
              <a:rPr lang="en-US" dirty="0" smtClean="0"/>
              <a:t>Job title</a:t>
            </a:r>
            <a:endParaRPr lang="de-DE" dirty="0"/>
          </a:p>
        </p:txBody>
      </p:sp>
      <p:sp>
        <p:nvSpPr>
          <p:cNvPr id="49" name="Text Placeholder 16"/>
          <p:cNvSpPr>
            <a:spLocks noGrp="1"/>
          </p:cNvSpPr>
          <p:nvPr>
            <p:ph type="body" sz="quarter" idx="44" hasCustomPrompt="1"/>
          </p:nvPr>
        </p:nvSpPr>
        <p:spPr bwMode="gray">
          <a:xfrm>
            <a:off x="3944590" y="4797772"/>
            <a:ext cx="2448272" cy="143396"/>
          </a:xfrm>
        </p:spPr>
        <p:txBody>
          <a:bodyPr/>
          <a:lstStyle>
            <a:lvl1pPr marL="0" indent="0">
              <a:spcBef>
                <a:spcPts val="0"/>
              </a:spcBef>
              <a:buFont typeface="Arial" pitchFamily="34" charset="0"/>
              <a:buNone/>
              <a:tabLst>
                <a:tab pos="92075" algn="l"/>
              </a:tabLst>
              <a:defRPr sz="1000" b="0" baseline="0"/>
            </a:lvl1pPr>
            <a:lvl2pPr marL="0" indent="0">
              <a:spcBef>
                <a:spcPts val="0"/>
              </a:spcBef>
              <a:buFont typeface="Arial" pitchFamily="34" charset="0"/>
              <a:buNone/>
              <a:defRPr sz="1000" b="0"/>
            </a:lvl2pPr>
            <a:lvl3pPr marL="0" indent="0">
              <a:spcBef>
                <a:spcPts val="0"/>
              </a:spcBef>
              <a:buNone/>
              <a:defRPr sz="1000" b="0"/>
            </a:lvl3pPr>
            <a:lvl4pPr marL="0" indent="0">
              <a:spcBef>
                <a:spcPts val="0"/>
              </a:spcBef>
              <a:buNone/>
              <a:defRPr sz="1000" b="0"/>
            </a:lvl4pPr>
            <a:lvl5pPr marL="0" indent="0">
              <a:spcBef>
                <a:spcPts val="0"/>
              </a:spcBef>
              <a:buNone/>
              <a:defRPr sz="1000" b="0"/>
            </a:lvl5pPr>
            <a:lvl6pPr marL="0" indent="0">
              <a:spcBef>
                <a:spcPts val="0"/>
              </a:spcBef>
              <a:buNone/>
              <a:defRPr sz="1000" b="0"/>
            </a:lvl6pPr>
            <a:lvl7pPr marL="0" indent="0">
              <a:spcBef>
                <a:spcPts val="0"/>
              </a:spcBef>
              <a:buNone/>
              <a:defRPr sz="1000" b="0"/>
            </a:lvl7pPr>
            <a:lvl8pPr marL="0" indent="0">
              <a:spcBef>
                <a:spcPts val="0"/>
              </a:spcBef>
              <a:buNone/>
              <a:defRPr sz="1000" b="0"/>
            </a:lvl8pPr>
            <a:lvl9pPr marL="0" indent="0">
              <a:spcBef>
                <a:spcPts val="0"/>
              </a:spcBef>
              <a:buNone/>
              <a:defRPr sz="1000" b="0"/>
            </a:lvl9pPr>
          </a:lstStyle>
          <a:p>
            <a:pPr lvl="0"/>
            <a:r>
              <a:rPr lang="fr-FR" dirty="0" smtClean="0"/>
              <a:t>+49 xxx </a:t>
            </a:r>
            <a:r>
              <a:rPr lang="fr-FR" dirty="0" err="1" smtClean="0"/>
              <a:t>xxxx</a:t>
            </a:r>
            <a:r>
              <a:rPr lang="fr-FR" dirty="0" smtClean="0"/>
              <a:t> </a:t>
            </a:r>
            <a:r>
              <a:rPr lang="fr-FR" dirty="0" err="1" smtClean="0"/>
              <a:t>xxxx</a:t>
            </a:r>
            <a:endParaRPr lang="fr-FR" dirty="0" smtClean="0"/>
          </a:p>
        </p:txBody>
      </p:sp>
      <p:sp>
        <p:nvSpPr>
          <p:cNvPr id="51" name="Text Placeholder 16"/>
          <p:cNvSpPr>
            <a:spLocks noGrp="1"/>
          </p:cNvSpPr>
          <p:nvPr>
            <p:ph type="body" sz="quarter" idx="45" hasCustomPrompt="1"/>
          </p:nvPr>
        </p:nvSpPr>
        <p:spPr bwMode="gray">
          <a:xfrm>
            <a:off x="3800574" y="5157068"/>
            <a:ext cx="2592288" cy="143396"/>
          </a:xfrm>
        </p:spPr>
        <p:txBody>
          <a:bodyPr/>
          <a:lstStyle>
            <a:lvl1pPr marL="0" indent="0">
              <a:spcBef>
                <a:spcPts val="0"/>
              </a:spcBef>
              <a:buFont typeface="Arial" pitchFamily="34" charset="0"/>
              <a:buNone/>
              <a:tabLst>
                <a:tab pos="92075" algn="l"/>
              </a:tabLst>
              <a:defRPr sz="1000" b="0">
                <a:solidFill>
                  <a:schemeClr val="bg2"/>
                </a:solidFill>
              </a:defRPr>
            </a:lvl1pPr>
            <a:lvl2pPr marL="0" indent="0">
              <a:spcBef>
                <a:spcPts val="0"/>
              </a:spcBef>
              <a:buFont typeface="Arial" pitchFamily="34" charset="0"/>
              <a:buNone/>
              <a:defRPr sz="1000" b="0">
                <a:solidFill>
                  <a:schemeClr val="bg2"/>
                </a:solidFill>
              </a:defRPr>
            </a:lvl2pPr>
            <a:lvl3pPr marL="0" indent="0">
              <a:spcBef>
                <a:spcPts val="0"/>
              </a:spcBef>
              <a:buNone/>
              <a:defRPr sz="1000" b="0">
                <a:solidFill>
                  <a:schemeClr val="bg2"/>
                </a:solidFill>
              </a:defRPr>
            </a:lvl3pPr>
            <a:lvl4pPr marL="0" indent="0">
              <a:spcBef>
                <a:spcPts val="0"/>
              </a:spcBef>
              <a:buNone/>
              <a:defRPr sz="1000" b="0">
                <a:solidFill>
                  <a:schemeClr val="bg2"/>
                </a:solidFill>
              </a:defRPr>
            </a:lvl4pPr>
            <a:lvl5pPr marL="0" indent="0">
              <a:spcBef>
                <a:spcPts val="0"/>
              </a:spcBef>
              <a:buNone/>
              <a:defRPr sz="1000" b="0">
                <a:solidFill>
                  <a:schemeClr val="bg2"/>
                </a:solidFill>
              </a:defRPr>
            </a:lvl5pPr>
            <a:lvl6pPr marL="0" indent="0">
              <a:spcBef>
                <a:spcPts val="0"/>
              </a:spcBef>
              <a:buNone/>
              <a:defRPr sz="1000" b="0">
                <a:solidFill>
                  <a:schemeClr val="bg2"/>
                </a:solidFill>
              </a:defRPr>
            </a:lvl6pPr>
            <a:lvl7pPr marL="0" indent="0">
              <a:spcBef>
                <a:spcPts val="0"/>
              </a:spcBef>
              <a:buNone/>
              <a:defRPr sz="1000" b="0">
                <a:solidFill>
                  <a:schemeClr val="bg2"/>
                </a:solidFill>
              </a:defRPr>
            </a:lvl7pPr>
            <a:lvl8pPr marL="0" indent="0">
              <a:spcBef>
                <a:spcPts val="0"/>
              </a:spcBef>
              <a:buNone/>
              <a:defRPr sz="1000" b="0">
                <a:solidFill>
                  <a:schemeClr val="bg2"/>
                </a:solidFill>
              </a:defRPr>
            </a:lvl8pPr>
            <a:lvl9pPr marL="0" indent="0">
              <a:spcBef>
                <a:spcPts val="0"/>
              </a:spcBef>
              <a:buNone/>
              <a:defRPr sz="1000" b="0">
                <a:solidFill>
                  <a:schemeClr val="bg2"/>
                </a:solidFill>
              </a:defRPr>
            </a:lvl9pPr>
          </a:lstStyle>
          <a:p>
            <a:pPr lvl="0"/>
            <a:r>
              <a:rPr lang="fr-FR" dirty="0" smtClean="0"/>
              <a:t>name@osborneclarke.com</a:t>
            </a:r>
          </a:p>
        </p:txBody>
      </p:sp>
      <p:sp>
        <p:nvSpPr>
          <p:cNvPr id="52" name="Text Placeholder 16"/>
          <p:cNvSpPr>
            <a:spLocks noGrp="1"/>
          </p:cNvSpPr>
          <p:nvPr>
            <p:ph type="body" sz="quarter" idx="46" hasCustomPrompt="1"/>
          </p:nvPr>
        </p:nvSpPr>
        <p:spPr bwMode="gray">
          <a:xfrm>
            <a:off x="3944590" y="4941168"/>
            <a:ext cx="2448272" cy="143396"/>
          </a:xfrm>
        </p:spPr>
        <p:txBody>
          <a:bodyPr/>
          <a:lstStyle>
            <a:lvl1pPr marL="0" indent="0">
              <a:spcBef>
                <a:spcPts val="0"/>
              </a:spcBef>
              <a:buFont typeface="Arial" pitchFamily="34" charset="0"/>
              <a:buNone/>
              <a:tabLst>
                <a:tab pos="92075" algn="l"/>
              </a:tabLst>
              <a:defRPr sz="1000" b="0" baseline="0"/>
            </a:lvl1pPr>
            <a:lvl2pPr marL="0" indent="0">
              <a:spcBef>
                <a:spcPts val="0"/>
              </a:spcBef>
              <a:buFont typeface="Arial" pitchFamily="34" charset="0"/>
              <a:buNone/>
              <a:defRPr sz="1000" b="0"/>
            </a:lvl2pPr>
            <a:lvl3pPr marL="0" indent="0">
              <a:spcBef>
                <a:spcPts val="0"/>
              </a:spcBef>
              <a:buNone/>
              <a:defRPr sz="1000" b="0"/>
            </a:lvl3pPr>
            <a:lvl4pPr marL="0" indent="0">
              <a:spcBef>
                <a:spcPts val="0"/>
              </a:spcBef>
              <a:buNone/>
              <a:defRPr sz="1000" b="0"/>
            </a:lvl4pPr>
            <a:lvl5pPr marL="0" indent="0">
              <a:spcBef>
                <a:spcPts val="0"/>
              </a:spcBef>
              <a:buNone/>
              <a:defRPr sz="1000" b="0"/>
            </a:lvl5pPr>
            <a:lvl6pPr marL="0" indent="0">
              <a:spcBef>
                <a:spcPts val="0"/>
              </a:spcBef>
              <a:buNone/>
              <a:defRPr sz="1000" b="0"/>
            </a:lvl6pPr>
            <a:lvl7pPr marL="0" indent="0">
              <a:spcBef>
                <a:spcPts val="0"/>
              </a:spcBef>
              <a:buNone/>
              <a:defRPr sz="1000" b="0"/>
            </a:lvl7pPr>
            <a:lvl8pPr marL="0" indent="0">
              <a:spcBef>
                <a:spcPts val="0"/>
              </a:spcBef>
              <a:buNone/>
              <a:defRPr sz="1000" b="0"/>
            </a:lvl8pPr>
            <a:lvl9pPr marL="0" indent="0">
              <a:spcBef>
                <a:spcPts val="0"/>
              </a:spcBef>
              <a:buNone/>
              <a:defRPr sz="1000" b="0"/>
            </a:lvl9pPr>
          </a:lstStyle>
          <a:p>
            <a:pPr lvl="0"/>
            <a:r>
              <a:rPr lang="fr-FR" dirty="0" smtClean="0"/>
              <a:t>+49 xxx </a:t>
            </a:r>
            <a:r>
              <a:rPr lang="fr-FR" dirty="0" err="1" smtClean="0"/>
              <a:t>xxxx</a:t>
            </a:r>
            <a:r>
              <a:rPr lang="fr-FR" dirty="0" smtClean="0"/>
              <a:t> </a:t>
            </a:r>
            <a:r>
              <a:rPr lang="fr-FR" dirty="0" err="1" smtClean="0"/>
              <a:t>xxxx</a:t>
            </a:r>
            <a:endParaRPr lang="fr-FR" dirty="0" smtClean="0"/>
          </a:p>
        </p:txBody>
      </p:sp>
      <p:sp>
        <p:nvSpPr>
          <p:cNvPr id="57" name="Text Placeholder 15"/>
          <p:cNvSpPr>
            <a:spLocks noGrp="1"/>
          </p:cNvSpPr>
          <p:nvPr>
            <p:ph type="body" sz="quarter" idx="47" hasCustomPrompt="1"/>
          </p:nvPr>
        </p:nvSpPr>
        <p:spPr bwMode="gray">
          <a:xfrm>
            <a:off x="3800872" y="4149080"/>
            <a:ext cx="2592288" cy="360040"/>
          </a:xfrm>
          <a:noFill/>
        </p:spPr>
        <p:txBody>
          <a:bodyPr lIns="0" tIns="180000" rIns="0" bIns="0" anchor="t" anchorCtr="0"/>
          <a:lstStyle>
            <a:lvl1pPr marL="0" indent="0">
              <a:spcBef>
                <a:spcPts val="0"/>
              </a:spcBef>
              <a:buFont typeface="Arial" pitchFamily="34" charset="0"/>
              <a:buNone/>
              <a:defRPr sz="1200" b="1">
                <a:solidFill>
                  <a:srgbClr val="FB5A17"/>
                </a:solidFill>
              </a:defRPr>
            </a:lvl1pPr>
            <a:lvl2pPr marL="0" indent="0">
              <a:spcBef>
                <a:spcPts val="0"/>
              </a:spcBef>
              <a:buFont typeface="Arial" pitchFamily="34" charset="0"/>
              <a:buNone/>
              <a:defRPr sz="1200" b="0">
                <a:solidFill>
                  <a:schemeClr val="tx1"/>
                </a:solidFill>
              </a:defRPr>
            </a:lvl2pPr>
            <a:lvl3pPr marL="0" indent="0">
              <a:spcBef>
                <a:spcPts val="0"/>
              </a:spcBef>
              <a:buNone/>
              <a:defRPr sz="1000" b="0">
                <a:solidFill>
                  <a:schemeClr val="tx1"/>
                </a:solidFill>
              </a:defRPr>
            </a:lvl3pPr>
            <a:lvl4pPr marL="0" indent="0">
              <a:spcBef>
                <a:spcPts val="0"/>
              </a:spcBef>
              <a:buNone/>
              <a:defRPr sz="1000" b="0">
                <a:solidFill>
                  <a:schemeClr val="bg2"/>
                </a:solidFill>
              </a:defRPr>
            </a:lvl4pPr>
            <a:lvl5pPr marL="0" indent="0">
              <a:spcBef>
                <a:spcPts val="0"/>
              </a:spcBef>
              <a:buNone/>
              <a:defRPr sz="1000" b="0">
                <a:solidFill>
                  <a:schemeClr val="bg2"/>
                </a:solidFill>
              </a:defRPr>
            </a:lvl5pPr>
            <a:lvl6pPr marL="0" indent="0">
              <a:spcBef>
                <a:spcPts val="0"/>
              </a:spcBef>
              <a:buNone/>
              <a:defRPr sz="1000" b="0">
                <a:solidFill>
                  <a:schemeClr val="bg2"/>
                </a:solidFill>
              </a:defRPr>
            </a:lvl6pPr>
            <a:lvl7pPr marL="0" indent="0">
              <a:spcBef>
                <a:spcPts val="0"/>
              </a:spcBef>
              <a:buNone/>
              <a:defRPr sz="1000" b="0">
                <a:solidFill>
                  <a:schemeClr val="bg2"/>
                </a:solidFill>
              </a:defRPr>
            </a:lvl7pPr>
            <a:lvl8pPr marL="0" indent="0">
              <a:spcBef>
                <a:spcPts val="0"/>
              </a:spcBef>
              <a:buNone/>
              <a:defRPr sz="1000" b="0">
                <a:solidFill>
                  <a:schemeClr val="bg2"/>
                </a:solidFill>
              </a:defRPr>
            </a:lvl8pPr>
            <a:lvl9pPr marL="0" indent="0">
              <a:spcBef>
                <a:spcPts val="0"/>
              </a:spcBef>
              <a:buNone/>
              <a:defRPr sz="1000" b="0">
                <a:solidFill>
                  <a:schemeClr val="bg2"/>
                </a:solidFill>
              </a:defRPr>
            </a:lvl9pPr>
          </a:lstStyle>
          <a:p>
            <a:pPr lvl="0"/>
            <a:r>
              <a:rPr lang="en-US" dirty="0" smtClean="0"/>
              <a:t>Name</a:t>
            </a:r>
          </a:p>
        </p:txBody>
      </p:sp>
      <p:sp>
        <p:nvSpPr>
          <p:cNvPr id="3" name="Footer Placeholder 2"/>
          <p:cNvSpPr>
            <a:spLocks noGrp="1"/>
          </p:cNvSpPr>
          <p:nvPr>
            <p:ph type="ftr" sz="quarter" idx="48"/>
          </p:nvPr>
        </p:nvSpPr>
        <p:spPr/>
        <p:txBody>
          <a:bodyPr/>
          <a:lstStyle/>
          <a:p>
            <a:r>
              <a:rPr lang="de-DE" smtClean="0">
                <a:solidFill>
                  <a:srgbClr val="000000"/>
                </a:solidFill>
              </a:rPr>
              <a:t>Private &amp; Confidential</a:t>
            </a:r>
            <a:endParaRPr lang="de-DE" dirty="0">
              <a:solidFill>
                <a:srgbClr val="000000"/>
              </a:solidFill>
            </a:endParaRPr>
          </a:p>
        </p:txBody>
      </p:sp>
      <p:sp>
        <p:nvSpPr>
          <p:cNvPr id="46" name="Bildplatzhalter 6"/>
          <p:cNvSpPr>
            <a:spLocks noGrp="1"/>
          </p:cNvSpPr>
          <p:nvPr>
            <p:ph type="pic" sz="quarter" idx="62" hasCustomPrompt="1"/>
          </p:nvPr>
        </p:nvSpPr>
        <p:spPr>
          <a:xfrm>
            <a:off x="624800" y="2133600"/>
            <a:ext cx="2888338" cy="2015480"/>
          </a:xfrm>
          <a:solidFill>
            <a:schemeClr val="tx2"/>
          </a:solidFill>
        </p:spPr>
        <p:txBody>
          <a:bodyPr/>
          <a:lstStyle>
            <a:lvl1pPr algn="ctr">
              <a:defRPr sz="1400" b="0">
                <a:solidFill>
                  <a:schemeClr val="bg1"/>
                </a:solidFill>
              </a:defRPr>
            </a:lvl1pPr>
          </a:lstStyle>
          <a:p>
            <a:r>
              <a:rPr lang="de-DE" dirty="0" smtClean="0"/>
              <a:t/>
            </a:r>
            <a:br>
              <a:rPr lang="de-DE" dirty="0" smtClean="0"/>
            </a:br>
            <a:r>
              <a:rPr lang="de-DE" dirty="0" smtClean="0"/>
              <a:t>Desktop &gt; Marketing &gt; Fotos</a:t>
            </a:r>
            <a:br>
              <a:rPr lang="de-DE" dirty="0" smtClean="0"/>
            </a:br>
            <a:r>
              <a:rPr lang="de-DE" dirty="0" smtClean="0"/>
              <a:t>&gt; </a:t>
            </a:r>
            <a:r>
              <a:rPr lang="de-DE" dirty="0" err="1" smtClean="0"/>
              <a:t>PP_Pitch</a:t>
            </a:r>
            <a:r>
              <a:rPr lang="de-DE" dirty="0" smtClean="0"/>
              <a:t> &gt; Kontakt 1</a:t>
            </a:r>
          </a:p>
        </p:txBody>
      </p:sp>
      <p:sp>
        <p:nvSpPr>
          <p:cNvPr id="47" name="Bildplatzhalter 6"/>
          <p:cNvSpPr>
            <a:spLocks noGrp="1"/>
          </p:cNvSpPr>
          <p:nvPr>
            <p:ph type="pic" sz="quarter" idx="63" hasCustomPrompt="1"/>
          </p:nvPr>
        </p:nvSpPr>
        <p:spPr>
          <a:xfrm>
            <a:off x="3656856" y="2133600"/>
            <a:ext cx="2888338" cy="2015480"/>
          </a:xfrm>
          <a:solidFill>
            <a:schemeClr val="tx2"/>
          </a:solidFill>
        </p:spPr>
        <p:txBody>
          <a:bodyPr/>
          <a:lstStyle>
            <a:lvl1pPr algn="ctr">
              <a:defRPr sz="1400" b="0" baseline="0">
                <a:solidFill>
                  <a:schemeClr val="bg1"/>
                </a:solidFill>
              </a:defRPr>
            </a:lvl1pPr>
          </a:lstStyle>
          <a:p>
            <a:r>
              <a:rPr lang="de-DE" dirty="0" smtClean="0"/>
              <a:t/>
            </a:r>
            <a:br>
              <a:rPr lang="de-DE" dirty="0" smtClean="0"/>
            </a:br>
            <a:r>
              <a:rPr lang="de-DE" dirty="0" smtClean="0"/>
              <a:t>Desktop &gt; Marketing &gt; Fotos</a:t>
            </a:r>
            <a:br>
              <a:rPr lang="de-DE" dirty="0" smtClean="0"/>
            </a:br>
            <a:r>
              <a:rPr lang="de-DE" dirty="0" smtClean="0"/>
              <a:t>&gt; </a:t>
            </a:r>
            <a:r>
              <a:rPr lang="de-DE" dirty="0" err="1" smtClean="0"/>
              <a:t>PP_Pitch</a:t>
            </a:r>
            <a:r>
              <a:rPr lang="de-DE" dirty="0" smtClean="0"/>
              <a:t> &gt; Kontakt 1</a:t>
            </a:r>
          </a:p>
        </p:txBody>
      </p:sp>
      <p:grpSp>
        <p:nvGrpSpPr>
          <p:cNvPr id="36" name="Group 35"/>
          <p:cNvGrpSpPr/>
          <p:nvPr userDrawn="1"/>
        </p:nvGrpSpPr>
        <p:grpSpPr>
          <a:xfrm>
            <a:off x="9273480" y="6492960"/>
            <a:ext cx="285889" cy="176400"/>
            <a:chOff x="9262800" y="6499225"/>
            <a:chExt cx="285889" cy="176400"/>
          </a:xfrm>
        </p:grpSpPr>
        <p:sp>
          <p:nvSpPr>
            <p:cNvPr id="37" name="Freeform 36"/>
            <p:cNvSpPr>
              <a:spLocks noChangeAspect="1"/>
            </p:cNvSpPr>
            <p:nvPr userDrawn="1"/>
          </p:nvSpPr>
          <p:spPr bwMode="auto">
            <a:xfrm>
              <a:off x="9457767" y="6499225"/>
              <a:ext cx="90922" cy="172800"/>
            </a:xfrm>
            <a:custGeom>
              <a:avLst/>
              <a:gdLst>
                <a:gd name="T0" fmla="*/ 1316 w 1400"/>
                <a:gd name="T1" fmla="*/ 1523 h 2663"/>
                <a:gd name="T2" fmla="*/ 1180 w 1400"/>
                <a:gd name="T3" fmla="*/ 1368 h 2663"/>
                <a:gd name="T4" fmla="*/ 1325 w 1400"/>
                <a:gd name="T5" fmla="*/ 1216 h 2663"/>
                <a:gd name="T6" fmla="*/ 1400 w 1400"/>
                <a:gd name="T7" fmla="*/ 1216 h 2663"/>
                <a:gd name="T8" fmla="*/ 1400 w 1400"/>
                <a:gd name="T9" fmla="*/ 0 h 2663"/>
                <a:gd name="T10" fmla="*/ 642 w 1400"/>
                <a:gd name="T11" fmla="*/ 196 h 2663"/>
                <a:gd name="T12" fmla="*/ 0 w 1400"/>
                <a:gd name="T13" fmla="*/ 1334 h 2663"/>
                <a:gd name="T14" fmla="*/ 494 w 1400"/>
                <a:gd name="T15" fmla="*/ 2367 h 2663"/>
                <a:gd name="T16" fmla="*/ 1168 w 1400"/>
                <a:gd name="T17" fmla="*/ 2663 h 2663"/>
                <a:gd name="T18" fmla="*/ 1400 w 1400"/>
                <a:gd name="T19" fmla="*/ 2663 h 2663"/>
                <a:gd name="T20" fmla="*/ 1400 w 1400"/>
                <a:gd name="T21" fmla="*/ 1523 h 2663"/>
                <a:gd name="T22" fmla="*/ 1316 w 1400"/>
                <a:gd name="T23" fmla="*/ 1523 h 2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00" h="2663">
                  <a:moveTo>
                    <a:pt x="1316" y="1523"/>
                  </a:moveTo>
                  <a:cubicBezTo>
                    <a:pt x="1279" y="1523"/>
                    <a:pt x="1180" y="1483"/>
                    <a:pt x="1180" y="1368"/>
                  </a:cubicBezTo>
                  <a:cubicBezTo>
                    <a:pt x="1180" y="1254"/>
                    <a:pt x="1280" y="1216"/>
                    <a:pt x="1325" y="1216"/>
                  </a:cubicBezTo>
                  <a:cubicBezTo>
                    <a:pt x="1345" y="1216"/>
                    <a:pt x="1387" y="1216"/>
                    <a:pt x="1400" y="1216"/>
                  </a:cubicBezTo>
                  <a:cubicBezTo>
                    <a:pt x="1400" y="0"/>
                    <a:pt x="1400" y="0"/>
                    <a:pt x="1400" y="0"/>
                  </a:cubicBezTo>
                  <a:cubicBezTo>
                    <a:pt x="1099" y="0"/>
                    <a:pt x="852" y="68"/>
                    <a:pt x="642" y="196"/>
                  </a:cubicBezTo>
                  <a:cubicBezTo>
                    <a:pt x="235" y="444"/>
                    <a:pt x="0" y="893"/>
                    <a:pt x="0" y="1334"/>
                  </a:cubicBezTo>
                  <a:cubicBezTo>
                    <a:pt x="0" y="1806"/>
                    <a:pt x="229" y="2152"/>
                    <a:pt x="494" y="2367"/>
                  </a:cubicBezTo>
                  <a:cubicBezTo>
                    <a:pt x="754" y="2579"/>
                    <a:pt x="1022" y="2647"/>
                    <a:pt x="1168" y="2663"/>
                  </a:cubicBezTo>
                  <a:cubicBezTo>
                    <a:pt x="1368" y="2663"/>
                    <a:pt x="1400" y="2663"/>
                    <a:pt x="1400" y="2663"/>
                  </a:cubicBezTo>
                  <a:cubicBezTo>
                    <a:pt x="1400" y="1523"/>
                    <a:pt x="1400" y="1523"/>
                    <a:pt x="1400" y="1523"/>
                  </a:cubicBezTo>
                  <a:cubicBezTo>
                    <a:pt x="1385" y="1523"/>
                    <a:pt x="1327" y="1523"/>
                    <a:pt x="1316" y="1523"/>
                  </a:cubicBezTo>
                  <a:close/>
                </a:path>
              </a:pathLst>
            </a:custGeom>
            <a:solidFill>
              <a:srgbClr val="FB5A17"/>
            </a:solidFill>
            <a:ln>
              <a:noFill/>
            </a:ln>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50" name="Slide Number Placeholder 5"/>
            <p:cNvSpPr txBox="1">
              <a:spLocks noChangeAspect="1"/>
            </p:cNvSpPr>
            <p:nvPr userDrawn="1"/>
          </p:nvSpPr>
          <p:spPr>
            <a:xfrm>
              <a:off x="9262800" y="6499225"/>
              <a:ext cx="176400" cy="176400"/>
            </a:xfrm>
            <a:prstGeom prst="ellipse">
              <a:avLst/>
            </a:prstGeom>
            <a:solidFill>
              <a:srgbClr val="003145"/>
            </a:solidFill>
            <a:ln>
              <a:noFill/>
            </a:ln>
            <a:effectLst/>
          </p:spPr>
          <p:txBody>
            <a:bodyPr wrap="none" lIns="0" tIns="0" rIns="0" bIns="0"/>
            <a:lstStyle>
              <a:defPPr>
                <a:defRPr lang="en-US"/>
              </a:defPPr>
              <a:lvl1pPr marL="0" algn="ctr" defTabSz="914400" rtl="0" eaLnBrk="1" latinLnBrk="0" hangingPunct="1">
                <a:defRPr lang="en-GB" sz="800" kern="1200" smtClean="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82663">
                <a:spcBef>
                  <a:spcPct val="40000"/>
                </a:spcBef>
              </a:pPr>
              <a:endParaRPr dirty="0">
                <a:solidFill>
                  <a:srgbClr val="FFFFFF"/>
                </a:solidFill>
              </a:endParaRPr>
            </a:p>
          </p:txBody>
        </p:sp>
      </p:grpSp>
      <p:sp>
        <p:nvSpPr>
          <p:cNvPr id="53" name="Rectangle 52"/>
          <p:cNvSpPr/>
          <p:nvPr userDrawn="1"/>
        </p:nvSpPr>
        <p:spPr>
          <a:xfrm>
            <a:off x="9215762" y="6476177"/>
            <a:ext cx="295274" cy="200055"/>
          </a:xfrm>
          <a:prstGeom prst="rect">
            <a:avLst/>
          </a:prstGeom>
        </p:spPr>
        <p:txBody>
          <a:bodyPr wrap="none">
            <a:spAutoFit/>
          </a:bodyPr>
          <a:lstStyle/>
          <a:p>
            <a:pPr algn="ctr"/>
            <a:fld id="{172E465B-0AB6-4FE9-A29F-9FFC9901D96B}" type="slidenum">
              <a:rPr lang="de-DE" sz="700" smtClean="0">
                <a:solidFill>
                  <a:srgbClr val="FFFFFF"/>
                </a:solidFill>
              </a:rPr>
              <a:pPr algn="ctr"/>
              <a:t>‹#›</a:t>
            </a:fld>
            <a:endParaRPr lang="en-GB" sz="700" dirty="0">
              <a:solidFill>
                <a:srgbClr val="000000"/>
              </a:solidFill>
            </a:endParaRPr>
          </a:p>
        </p:txBody>
      </p:sp>
      <p:sp>
        <p:nvSpPr>
          <p:cNvPr id="56" name="Text Placeholder 16"/>
          <p:cNvSpPr>
            <a:spLocks noGrp="1"/>
          </p:cNvSpPr>
          <p:nvPr>
            <p:ph type="body" sz="quarter" idx="64" hasCustomPrompt="1"/>
          </p:nvPr>
        </p:nvSpPr>
        <p:spPr bwMode="gray">
          <a:xfrm>
            <a:off x="3800872" y="4797152"/>
            <a:ext cx="144016" cy="144016"/>
          </a:xfrm>
          <a:blipFill dpi="0" rotWithShape="1">
            <a:blip r:embed="rId2"/>
            <a:srcRect/>
            <a:stretch>
              <a:fillRect/>
            </a:stretch>
          </a:blipFill>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en-US" smtClean="0"/>
              <a:t> </a:t>
            </a:r>
            <a:endParaRPr lang="de-DE" dirty="0"/>
          </a:p>
        </p:txBody>
      </p:sp>
      <p:sp>
        <p:nvSpPr>
          <p:cNvPr id="58" name="Text Placeholder 16"/>
          <p:cNvSpPr>
            <a:spLocks noGrp="1"/>
          </p:cNvSpPr>
          <p:nvPr>
            <p:ph type="body" sz="quarter" idx="65" hasCustomPrompt="1"/>
          </p:nvPr>
        </p:nvSpPr>
        <p:spPr bwMode="gray">
          <a:xfrm>
            <a:off x="3800872" y="4941168"/>
            <a:ext cx="144016" cy="144016"/>
          </a:xfrm>
          <a:blipFill dpi="0" rotWithShape="1">
            <a:blip r:embed="rId3"/>
            <a:srcRect/>
            <a:stretch>
              <a:fillRect/>
            </a:stretch>
          </a:blipFill>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en-US" smtClean="0"/>
              <a:t> </a:t>
            </a:r>
            <a:endParaRPr lang="de-DE" dirty="0"/>
          </a:p>
        </p:txBody>
      </p:sp>
      <p:sp>
        <p:nvSpPr>
          <p:cNvPr id="59" name="Text Placeholder 16"/>
          <p:cNvSpPr>
            <a:spLocks noGrp="1"/>
          </p:cNvSpPr>
          <p:nvPr>
            <p:ph type="body" sz="quarter" idx="36" hasCustomPrompt="1"/>
          </p:nvPr>
        </p:nvSpPr>
        <p:spPr bwMode="gray">
          <a:xfrm>
            <a:off x="771512" y="4797152"/>
            <a:ext cx="144016" cy="144016"/>
          </a:xfrm>
          <a:blipFill dpi="0" rotWithShape="1">
            <a:blip r:embed="rId2"/>
            <a:srcRect/>
            <a:stretch>
              <a:fillRect/>
            </a:stretch>
          </a:blipFill>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en-US" smtClean="0"/>
              <a:t> </a:t>
            </a:r>
            <a:endParaRPr lang="de-DE" dirty="0"/>
          </a:p>
        </p:txBody>
      </p:sp>
      <p:sp>
        <p:nvSpPr>
          <p:cNvPr id="60" name="Text Placeholder 16"/>
          <p:cNvSpPr>
            <a:spLocks noGrp="1"/>
          </p:cNvSpPr>
          <p:nvPr>
            <p:ph type="body" sz="quarter" idx="57" hasCustomPrompt="1"/>
          </p:nvPr>
        </p:nvSpPr>
        <p:spPr bwMode="gray">
          <a:xfrm>
            <a:off x="771512" y="4941168"/>
            <a:ext cx="144016" cy="144016"/>
          </a:xfrm>
          <a:blipFill dpi="0" rotWithShape="1">
            <a:blip r:embed="rId3"/>
            <a:srcRect/>
            <a:stretch>
              <a:fillRect/>
            </a:stretch>
          </a:blipFill>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en-US" smtClean="0"/>
              <a:t> </a:t>
            </a:r>
            <a:endParaRPr lang="de-DE" dirty="0"/>
          </a:p>
        </p:txBody>
      </p:sp>
    </p:spTree>
    <p:extLst>
      <p:ext uri="{BB962C8B-B14F-4D97-AF65-F5344CB8AC3E}">
        <p14:creationId xmlns:p14="http://schemas.microsoft.com/office/powerpoint/2010/main" val="13691886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act (3 persons)">
    <p:spTree>
      <p:nvGrpSpPr>
        <p:cNvPr id="1" name=""/>
        <p:cNvGrpSpPr/>
        <p:nvPr/>
      </p:nvGrpSpPr>
      <p:grpSpPr>
        <a:xfrm>
          <a:off x="0" y="0"/>
          <a:ext cx="0" cy="0"/>
          <a:chOff x="0" y="0"/>
          <a:chExt cx="0" cy="0"/>
        </a:xfrm>
      </p:grpSpPr>
      <p:sp>
        <p:nvSpPr>
          <p:cNvPr id="2" name="Rectangle 1"/>
          <p:cNvSpPr/>
          <p:nvPr userDrawn="1"/>
        </p:nvSpPr>
        <p:spPr bwMode="gray">
          <a:xfrm>
            <a:off x="128588" y="115888"/>
            <a:ext cx="9648825" cy="6626225"/>
          </a:xfrm>
          <a:prstGeom prst="rect">
            <a:avLst/>
          </a:prstGeom>
          <a:solidFill>
            <a:srgbClr val="A3B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97" name="Textplatzhalter 4"/>
          <p:cNvSpPr>
            <a:spLocks noGrp="1"/>
          </p:cNvSpPr>
          <p:nvPr>
            <p:ph type="body" sz="quarter" idx="70" hasCustomPrompt="1"/>
          </p:nvPr>
        </p:nvSpPr>
        <p:spPr>
          <a:xfrm>
            <a:off x="3657600" y="2133600"/>
            <a:ext cx="2881314" cy="2015480"/>
          </a:xfrm>
          <a:solidFill>
            <a:schemeClr val="bg1"/>
          </a:solidFill>
        </p:spPr>
        <p:txBody>
          <a:bodyPr/>
          <a:lstStyle>
            <a:lvl1pPr marL="0" indent="0">
              <a:spcBef>
                <a:spcPts val="0"/>
              </a:spcBef>
              <a:buFont typeface="Arial" pitchFamily="34" charset="0"/>
              <a:buNone/>
              <a:defRPr sz="100">
                <a:solidFill>
                  <a:srgbClr val="F2F6F8"/>
                </a:solidFill>
              </a:defRPr>
            </a:lvl1pPr>
            <a:lvl2pPr marL="0" indent="0">
              <a:spcBef>
                <a:spcPts val="0"/>
              </a:spcBef>
              <a:buFont typeface="Arial" pitchFamily="34" charset="0"/>
              <a:buNone/>
              <a:defRPr sz="100">
                <a:solidFill>
                  <a:srgbClr val="F2F6F8"/>
                </a:solidFill>
              </a:defRPr>
            </a:lvl2pPr>
            <a:lvl3pPr marL="0" indent="0">
              <a:spcBef>
                <a:spcPts val="0"/>
              </a:spcBef>
              <a:buNone/>
              <a:defRPr sz="100">
                <a:solidFill>
                  <a:srgbClr val="F2F6F8"/>
                </a:solidFill>
              </a:defRPr>
            </a:lvl3pPr>
            <a:lvl4pPr marL="0" indent="0">
              <a:spcBef>
                <a:spcPts val="0"/>
              </a:spcBef>
              <a:buNone/>
              <a:defRPr sz="100">
                <a:solidFill>
                  <a:srgbClr val="F2F6F8"/>
                </a:solidFill>
              </a:defRPr>
            </a:lvl4pPr>
            <a:lvl5pPr marL="0" indent="0">
              <a:spcBef>
                <a:spcPts val="0"/>
              </a:spcBef>
              <a:buNone/>
              <a:defRPr sz="100">
                <a:solidFill>
                  <a:srgbClr val="F2F6F8"/>
                </a:solidFill>
              </a:defRPr>
            </a:lvl5pPr>
            <a:lvl6pPr marL="0" indent="0">
              <a:spcBef>
                <a:spcPts val="0"/>
              </a:spcBef>
              <a:buNone/>
              <a:defRPr sz="100">
                <a:solidFill>
                  <a:srgbClr val="F2F6F8"/>
                </a:solidFill>
              </a:defRPr>
            </a:lvl6pPr>
            <a:lvl7pPr marL="0" indent="0">
              <a:spcBef>
                <a:spcPts val="0"/>
              </a:spcBef>
              <a:buNone/>
              <a:defRPr sz="100">
                <a:solidFill>
                  <a:srgbClr val="F2F6F8"/>
                </a:solidFill>
              </a:defRPr>
            </a:lvl7pPr>
            <a:lvl8pPr marL="0" indent="0">
              <a:spcBef>
                <a:spcPts val="0"/>
              </a:spcBef>
              <a:buNone/>
              <a:defRPr sz="100">
                <a:solidFill>
                  <a:srgbClr val="F2F6F8"/>
                </a:solidFill>
              </a:defRPr>
            </a:lvl8pPr>
            <a:lvl9pPr marL="0" indent="0">
              <a:spcBef>
                <a:spcPts val="0"/>
              </a:spcBef>
              <a:buNone/>
              <a:defRPr sz="100">
                <a:solidFill>
                  <a:srgbClr val="F2F6F8"/>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98" name="Textplatzhalter 4"/>
          <p:cNvSpPr>
            <a:spLocks noGrp="1"/>
          </p:cNvSpPr>
          <p:nvPr>
            <p:ph type="body" sz="quarter" idx="71" hasCustomPrompt="1"/>
          </p:nvPr>
        </p:nvSpPr>
        <p:spPr>
          <a:xfrm>
            <a:off x="631826" y="2133600"/>
            <a:ext cx="2881314" cy="2015480"/>
          </a:xfrm>
          <a:solidFill>
            <a:schemeClr val="bg1"/>
          </a:solidFill>
        </p:spPr>
        <p:txBody>
          <a:bodyPr/>
          <a:lstStyle>
            <a:lvl1pPr marL="0" indent="0">
              <a:spcBef>
                <a:spcPts val="0"/>
              </a:spcBef>
              <a:buFont typeface="Arial" pitchFamily="34" charset="0"/>
              <a:buNone/>
              <a:defRPr sz="100">
                <a:solidFill>
                  <a:srgbClr val="F2F6F8"/>
                </a:solidFill>
              </a:defRPr>
            </a:lvl1pPr>
            <a:lvl2pPr marL="0" indent="0">
              <a:spcBef>
                <a:spcPts val="0"/>
              </a:spcBef>
              <a:buFont typeface="Arial" pitchFamily="34" charset="0"/>
              <a:buNone/>
              <a:defRPr sz="100">
                <a:solidFill>
                  <a:srgbClr val="F2F6F8"/>
                </a:solidFill>
              </a:defRPr>
            </a:lvl2pPr>
            <a:lvl3pPr marL="0" indent="0">
              <a:spcBef>
                <a:spcPts val="0"/>
              </a:spcBef>
              <a:buNone/>
              <a:defRPr sz="100">
                <a:solidFill>
                  <a:srgbClr val="F2F6F8"/>
                </a:solidFill>
              </a:defRPr>
            </a:lvl3pPr>
            <a:lvl4pPr marL="0" indent="0">
              <a:spcBef>
                <a:spcPts val="0"/>
              </a:spcBef>
              <a:buNone/>
              <a:defRPr sz="100">
                <a:solidFill>
                  <a:srgbClr val="F2F6F8"/>
                </a:solidFill>
              </a:defRPr>
            </a:lvl4pPr>
            <a:lvl5pPr marL="0" indent="0">
              <a:spcBef>
                <a:spcPts val="0"/>
              </a:spcBef>
              <a:buNone/>
              <a:defRPr sz="100">
                <a:solidFill>
                  <a:srgbClr val="F2F6F8"/>
                </a:solidFill>
              </a:defRPr>
            </a:lvl5pPr>
            <a:lvl6pPr marL="0" indent="0">
              <a:spcBef>
                <a:spcPts val="0"/>
              </a:spcBef>
              <a:buNone/>
              <a:defRPr sz="100">
                <a:solidFill>
                  <a:srgbClr val="F2F6F8"/>
                </a:solidFill>
              </a:defRPr>
            </a:lvl6pPr>
            <a:lvl7pPr marL="0" indent="0">
              <a:spcBef>
                <a:spcPts val="0"/>
              </a:spcBef>
              <a:buNone/>
              <a:defRPr sz="100">
                <a:solidFill>
                  <a:srgbClr val="F2F6F8"/>
                </a:solidFill>
              </a:defRPr>
            </a:lvl7pPr>
            <a:lvl8pPr marL="0" indent="0">
              <a:spcBef>
                <a:spcPts val="0"/>
              </a:spcBef>
              <a:buNone/>
              <a:defRPr sz="100">
                <a:solidFill>
                  <a:srgbClr val="F2F6F8"/>
                </a:solidFill>
              </a:defRPr>
            </a:lvl8pPr>
            <a:lvl9pPr marL="0" indent="0">
              <a:spcBef>
                <a:spcPts val="0"/>
              </a:spcBef>
              <a:buNone/>
              <a:defRPr sz="100">
                <a:solidFill>
                  <a:srgbClr val="F2F6F8"/>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99" name="Textplatzhalter 4"/>
          <p:cNvSpPr>
            <a:spLocks noGrp="1"/>
          </p:cNvSpPr>
          <p:nvPr>
            <p:ph type="body" sz="quarter" idx="72" hasCustomPrompt="1"/>
          </p:nvPr>
        </p:nvSpPr>
        <p:spPr>
          <a:xfrm>
            <a:off x="6680198" y="2133600"/>
            <a:ext cx="2881314" cy="2015480"/>
          </a:xfrm>
          <a:solidFill>
            <a:schemeClr val="bg1"/>
          </a:solidFill>
        </p:spPr>
        <p:txBody>
          <a:bodyPr/>
          <a:lstStyle>
            <a:lvl1pPr marL="0" indent="0">
              <a:spcBef>
                <a:spcPts val="0"/>
              </a:spcBef>
              <a:buFont typeface="Arial" pitchFamily="34" charset="0"/>
              <a:buNone/>
              <a:defRPr sz="100">
                <a:solidFill>
                  <a:srgbClr val="F2F6F8"/>
                </a:solidFill>
              </a:defRPr>
            </a:lvl1pPr>
            <a:lvl2pPr marL="0" indent="0">
              <a:spcBef>
                <a:spcPts val="0"/>
              </a:spcBef>
              <a:buFont typeface="Arial" pitchFamily="34" charset="0"/>
              <a:buNone/>
              <a:defRPr sz="100">
                <a:solidFill>
                  <a:srgbClr val="F2F6F8"/>
                </a:solidFill>
              </a:defRPr>
            </a:lvl2pPr>
            <a:lvl3pPr marL="0" indent="0">
              <a:spcBef>
                <a:spcPts val="0"/>
              </a:spcBef>
              <a:buNone/>
              <a:defRPr sz="100">
                <a:solidFill>
                  <a:srgbClr val="F2F6F8"/>
                </a:solidFill>
              </a:defRPr>
            </a:lvl3pPr>
            <a:lvl4pPr marL="0" indent="0">
              <a:spcBef>
                <a:spcPts val="0"/>
              </a:spcBef>
              <a:buNone/>
              <a:defRPr sz="100">
                <a:solidFill>
                  <a:srgbClr val="F2F6F8"/>
                </a:solidFill>
              </a:defRPr>
            </a:lvl4pPr>
            <a:lvl5pPr marL="0" indent="0">
              <a:spcBef>
                <a:spcPts val="0"/>
              </a:spcBef>
              <a:buNone/>
              <a:defRPr sz="100">
                <a:solidFill>
                  <a:srgbClr val="F2F6F8"/>
                </a:solidFill>
              </a:defRPr>
            </a:lvl5pPr>
            <a:lvl6pPr marL="0" indent="0">
              <a:spcBef>
                <a:spcPts val="0"/>
              </a:spcBef>
              <a:buNone/>
              <a:defRPr sz="100">
                <a:solidFill>
                  <a:srgbClr val="F2F6F8"/>
                </a:solidFill>
              </a:defRPr>
            </a:lvl6pPr>
            <a:lvl7pPr marL="0" indent="0">
              <a:spcBef>
                <a:spcPts val="0"/>
              </a:spcBef>
              <a:buNone/>
              <a:defRPr sz="100">
                <a:solidFill>
                  <a:srgbClr val="F2F6F8"/>
                </a:solidFill>
              </a:defRPr>
            </a:lvl7pPr>
            <a:lvl8pPr marL="0" indent="0">
              <a:spcBef>
                <a:spcPts val="0"/>
              </a:spcBef>
              <a:buNone/>
              <a:defRPr sz="100">
                <a:solidFill>
                  <a:srgbClr val="F2F6F8"/>
                </a:solidFill>
              </a:defRPr>
            </a:lvl8pPr>
            <a:lvl9pPr marL="0" indent="0">
              <a:spcBef>
                <a:spcPts val="0"/>
              </a:spcBef>
              <a:buNone/>
              <a:defRPr sz="100">
                <a:solidFill>
                  <a:srgbClr val="F2F6F8"/>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6" name="Title 5"/>
          <p:cNvSpPr>
            <a:spLocks noGrp="1"/>
          </p:cNvSpPr>
          <p:nvPr>
            <p:ph type="title"/>
          </p:nvPr>
        </p:nvSpPr>
        <p:spPr bwMode="gray"/>
        <p:txBody>
          <a:bodyPr/>
          <a:lstStyle/>
          <a:p>
            <a:r>
              <a:rPr lang="en-US" smtClean="0"/>
              <a:t>Click to edit Master title style</a:t>
            </a:r>
            <a:endParaRPr lang="de-DE"/>
          </a:p>
        </p:txBody>
      </p:sp>
      <p:sp>
        <p:nvSpPr>
          <p:cNvPr id="9" name="Line 11"/>
          <p:cNvSpPr>
            <a:spLocks noChangeShapeType="1"/>
          </p:cNvSpPr>
          <p:nvPr userDrawn="1"/>
        </p:nvSpPr>
        <p:spPr bwMode="gray">
          <a:xfrm>
            <a:off x="636588" y="476672"/>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10" name="Line 12"/>
          <p:cNvSpPr>
            <a:spLocks noChangeShapeType="1"/>
          </p:cNvSpPr>
          <p:nvPr userDrawn="1"/>
        </p:nvSpPr>
        <p:spPr bwMode="gray">
          <a:xfrm>
            <a:off x="636588" y="1916832"/>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15" name="Rectangle 18"/>
          <p:cNvSpPr>
            <a:spLocks noChangeArrowheads="1"/>
          </p:cNvSpPr>
          <p:nvPr userDrawn="1"/>
        </p:nvSpPr>
        <p:spPr bwMode="gray">
          <a:xfrm>
            <a:off x="632520" y="227013"/>
            <a:ext cx="1052512" cy="2159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p>
            <a:r>
              <a:rPr lang="de-DE" sz="600" b="1" dirty="0" smtClean="0">
                <a:solidFill>
                  <a:srgbClr val="FB5A17"/>
                </a:solidFill>
              </a:rPr>
              <a:t>osborneclarke.com</a:t>
            </a:r>
            <a:endParaRPr lang="de-DE" sz="600" b="1" dirty="0">
              <a:solidFill>
                <a:srgbClr val="FB5A17"/>
              </a:solidFill>
            </a:endParaRPr>
          </a:p>
        </p:txBody>
      </p:sp>
      <p:sp>
        <p:nvSpPr>
          <p:cNvPr id="74" name="Line 13"/>
          <p:cNvSpPr>
            <a:spLocks noChangeShapeType="1"/>
          </p:cNvSpPr>
          <p:nvPr userDrawn="1"/>
        </p:nvSpPr>
        <p:spPr bwMode="gray">
          <a:xfrm>
            <a:off x="636588" y="6381328"/>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3" name="Footer Placeholder 2"/>
          <p:cNvSpPr>
            <a:spLocks noGrp="1"/>
          </p:cNvSpPr>
          <p:nvPr>
            <p:ph type="ftr" sz="quarter" idx="59"/>
          </p:nvPr>
        </p:nvSpPr>
        <p:spPr/>
        <p:txBody>
          <a:bodyPr/>
          <a:lstStyle/>
          <a:p>
            <a:r>
              <a:rPr lang="de-DE" smtClean="0">
                <a:solidFill>
                  <a:srgbClr val="000000"/>
                </a:solidFill>
              </a:rPr>
              <a:t>Private &amp; Confidential</a:t>
            </a:r>
            <a:endParaRPr lang="de-DE" dirty="0">
              <a:solidFill>
                <a:srgbClr val="000000"/>
              </a:solidFill>
            </a:endParaRPr>
          </a:p>
        </p:txBody>
      </p:sp>
      <p:sp>
        <p:nvSpPr>
          <p:cNvPr id="45" name="Textplatzhalter 4"/>
          <p:cNvSpPr>
            <a:spLocks noGrp="1"/>
          </p:cNvSpPr>
          <p:nvPr>
            <p:ph type="body" sz="quarter" idx="55" hasCustomPrompt="1"/>
          </p:nvPr>
        </p:nvSpPr>
        <p:spPr>
          <a:xfrm>
            <a:off x="3657600" y="4149080"/>
            <a:ext cx="2881314" cy="2016770"/>
          </a:xfrm>
          <a:solidFill>
            <a:srgbClr val="F2F6F8"/>
          </a:solidFill>
        </p:spPr>
        <p:txBody>
          <a:bodyPr/>
          <a:lstStyle>
            <a:lvl1pPr marL="0" indent="0">
              <a:spcBef>
                <a:spcPts val="0"/>
              </a:spcBef>
              <a:buFont typeface="Arial" pitchFamily="34" charset="0"/>
              <a:buNone/>
              <a:defRPr sz="100">
                <a:solidFill>
                  <a:srgbClr val="F2F6F8"/>
                </a:solidFill>
              </a:defRPr>
            </a:lvl1pPr>
            <a:lvl2pPr marL="0" indent="0">
              <a:spcBef>
                <a:spcPts val="0"/>
              </a:spcBef>
              <a:buFont typeface="Arial" pitchFamily="34" charset="0"/>
              <a:buNone/>
              <a:defRPr sz="100">
                <a:solidFill>
                  <a:srgbClr val="F2F6F8"/>
                </a:solidFill>
              </a:defRPr>
            </a:lvl2pPr>
            <a:lvl3pPr marL="0" indent="0">
              <a:spcBef>
                <a:spcPts val="0"/>
              </a:spcBef>
              <a:buNone/>
              <a:defRPr sz="100">
                <a:solidFill>
                  <a:srgbClr val="F2F6F8"/>
                </a:solidFill>
              </a:defRPr>
            </a:lvl3pPr>
            <a:lvl4pPr marL="0" indent="0">
              <a:spcBef>
                <a:spcPts val="0"/>
              </a:spcBef>
              <a:buNone/>
              <a:defRPr sz="100">
                <a:solidFill>
                  <a:srgbClr val="F2F6F8"/>
                </a:solidFill>
              </a:defRPr>
            </a:lvl4pPr>
            <a:lvl5pPr marL="0" indent="0">
              <a:spcBef>
                <a:spcPts val="0"/>
              </a:spcBef>
              <a:buNone/>
              <a:defRPr sz="100">
                <a:solidFill>
                  <a:srgbClr val="F2F6F8"/>
                </a:solidFill>
              </a:defRPr>
            </a:lvl5pPr>
            <a:lvl6pPr marL="0" indent="0">
              <a:spcBef>
                <a:spcPts val="0"/>
              </a:spcBef>
              <a:buNone/>
              <a:defRPr sz="100">
                <a:solidFill>
                  <a:srgbClr val="F2F6F8"/>
                </a:solidFill>
              </a:defRPr>
            </a:lvl6pPr>
            <a:lvl7pPr marL="0" indent="0">
              <a:spcBef>
                <a:spcPts val="0"/>
              </a:spcBef>
              <a:buNone/>
              <a:defRPr sz="100">
                <a:solidFill>
                  <a:srgbClr val="F2F6F8"/>
                </a:solidFill>
              </a:defRPr>
            </a:lvl7pPr>
            <a:lvl8pPr marL="0" indent="0">
              <a:spcBef>
                <a:spcPts val="0"/>
              </a:spcBef>
              <a:buNone/>
              <a:defRPr sz="100">
                <a:solidFill>
                  <a:srgbClr val="F2F6F8"/>
                </a:solidFill>
              </a:defRPr>
            </a:lvl8pPr>
            <a:lvl9pPr marL="0" indent="0">
              <a:spcBef>
                <a:spcPts val="0"/>
              </a:spcBef>
              <a:buNone/>
              <a:defRPr sz="100">
                <a:solidFill>
                  <a:srgbClr val="F2F6F8"/>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46" name="Textplatzhalter 4"/>
          <p:cNvSpPr>
            <a:spLocks noGrp="1"/>
          </p:cNvSpPr>
          <p:nvPr>
            <p:ph type="body" sz="quarter" idx="54" hasCustomPrompt="1"/>
          </p:nvPr>
        </p:nvSpPr>
        <p:spPr>
          <a:xfrm>
            <a:off x="631826" y="4149080"/>
            <a:ext cx="2881314" cy="2016770"/>
          </a:xfrm>
          <a:solidFill>
            <a:srgbClr val="F2F6F8"/>
          </a:solidFill>
        </p:spPr>
        <p:txBody>
          <a:bodyPr/>
          <a:lstStyle>
            <a:lvl1pPr marL="0" indent="0">
              <a:spcBef>
                <a:spcPts val="0"/>
              </a:spcBef>
              <a:buFont typeface="Arial" pitchFamily="34" charset="0"/>
              <a:buNone/>
              <a:defRPr sz="100">
                <a:solidFill>
                  <a:srgbClr val="F2F6F8"/>
                </a:solidFill>
              </a:defRPr>
            </a:lvl1pPr>
            <a:lvl2pPr marL="0" indent="0">
              <a:spcBef>
                <a:spcPts val="0"/>
              </a:spcBef>
              <a:buFont typeface="Arial" pitchFamily="34" charset="0"/>
              <a:buNone/>
              <a:defRPr sz="100">
                <a:solidFill>
                  <a:srgbClr val="F2F6F8"/>
                </a:solidFill>
              </a:defRPr>
            </a:lvl2pPr>
            <a:lvl3pPr marL="0" indent="0">
              <a:spcBef>
                <a:spcPts val="0"/>
              </a:spcBef>
              <a:buNone/>
              <a:defRPr sz="100">
                <a:solidFill>
                  <a:srgbClr val="F2F6F8"/>
                </a:solidFill>
              </a:defRPr>
            </a:lvl3pPr>
            <a:lvl4pPr marL="0" indent="0">
              <a:spcBef>
                <a:spcPts val="0"/>
              </a:spcBef>
              <a:buNone/>
              <a:defRPr sz="100">
                <a:solidFill>
                  <a:srgbClr val="F2F6F8"/>
                </a:solidFill>
              </a:defRPr>
            </a:lvl4pPr>
            <a:lvl5pPr marL="0" indent="0">
              <a:spcBef>
                <a:spcPts val="0"/>
              </a:spcBef>
              <a:buNone/>
              <a:defRPr sz="100">
                <a:solidFill>
                  <a:srgbClr val="F2F6F8"/>
                </a:solidFill>
              </a:defRPr>
            </a:lvl5pPr>
            <a:lvl6pPr marL="0" indent="0">
              <a:spcBef>
                <a:spcPts val="0"/>
              </a:spcBef>
              <a:buNone/>
              <a:defRPr sz="100">
                <a:solidFill>
                  <a:srgbClr val="F2F6F8"/>
                </a:solidFill>
              </a:defRPr>
            </a:lvl6pPr>
            <a:lvl7pPr marL="0" indent="0">
              <a:spcBef>
                <a:spcPts val="0"/>
              </a:spcBef>
              <a:buNone/>
              <a:defRPr sz="100">
                <a:solidFill>
                  <a:srgbClr val="F2F6F8"/>
                </a:solidFill>
              </a:defRPr>
            </a:lvl7pPr>
            <a:lvl8pPr marL="0" indent="0">
              <a:spcBef>
                <a:spcPts val="0"/>
              </a:spcBef>
              <a:buNone/>
              <a:defRPr sz="100">
                <a:solidFill>
                  <a:srgbClr val="F2F6F8"/>
                </a:solidFill>
              </a:defRPr>
            </a:lvl8pPr>
            <a:lvl9pPr marL="0" indent="0">
              <a:spcBef>
                <a:spcPts val="0"/>
              </a:spcBef>
              <a:buNone/>
              <a:defRPr sz="100">
                <a:solidFill>
                  <a:srgbClr val="F2F6F8"/>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48" name="Text Placeholder 15"/>
          <p:cNvSpPr>
            <a:spLocks noGrp="1"/>
          </p:cNvSpPr>
          <p:nvPr>
            <p:ph type="body" sz="quarter" idx="28" hasCustomPrompt="1"/>
          </p:nvPr>
        </p:nvSpPr>
        <p:spPr bwMode="gray">
          <a:xfrm>
            <a:off x="776536" y="4149080"/>
            <a:ext cx="2592288" cy="360040"/>
          </a:xfrm>
          <a:noFill/>
        </p:spPr>
        <p:txBody>
          <a:bodyPr lIns="0" tIns="180000" rIns="0" bIns="0" anchor="t" anchorCtr="0"/>
          <a:lstStyle>
            <a:lvl1pPr marL="0" indent="0">
              <a:spcBef>
                <a:spcPts val="0"/>
              </a:spcBef>
              <a:buFont typeface="Arial" pitchFamily="34" charset="0"/>
              <a:buNone/>
              <a:defRPr sz="1200" b="1">
                <a:solidFill>
                  <a:srgbClr val="FB5A17"/>
                </a:solidFill>
              </a:defRPr>
            </a:lvl1pPr>
            <a:lvl2pPr marL="0" indent="0">
              <a:spcBef>
                <a:spcPts val="0"/>
              </a:spcBef>
              <a:buFont typeface="Arial" pitchFamily="34" charset="0"/>
              <a:buNone/>
              <a:defRPr sz="1200" b="0">
                <a:solidFill>
                  <a:schemeClr val="tx1"/>
                </a:solidFill>
              </a:defRPr>
            </a:lvl2pPr>
            <a:lvl3pPr marL="0" indent="0">
              <a:spcBef>
                <a:spcPts val="0"/>
              </a:spcBef>
              <a:buNone/>
              <a:defRPr sz="1000" b="0">
                <a:solidFill>
                  <a:schemeClr val="tx1"/>
                </a:solidFill>
              </a:defRPr>
            </a:lvl3pPr>
            <a:lvl4pPr marL="0" indent="0">
              <a:spcBef>
                <a:spcPts val="0"/>
              </a:spcBef>
              <a:buNone/>
              <a:defRPr sz="1000" b="0">
                <a:solidFill>
                  <a:schemeClr val="bg2"/>
                </a:solidFill>
              </a:defRPr>
            </a:lvl4pPr>
            <a:lvl5pPr marL="0" indent="0">
              <a:spcBef>
                <a:spcPts val="0"/>
              </a:spcBef>
              <a:buNone/>
              <a:defRPr sz="1000" b="0">
                <a:solidFill>
                  <a:schemeClr val="bg2"/>
                </a:solidFill>
              </a:defRPr>
            </a:lvl5pPr>
            <a:lvl6pPr marL="0" indent="0">
              <a:spcBef>
                <a:spcPts val="0"/>
              </a:spcBef>
              <a:buNone/>
              <a:defRPr sz="1000" b="0">
                <a:solidFill>
                  <a:schemeClr val="bg2"/>
                </a:solidFill>
              </a:defRPr>
            </a:lvl6pPr>
            <a:lvl7pPr marL="0" indent="0">
              <a:spcBef>
                <a:spcPts val="0"/>
              </a:spcBef>
              <a:buNone/>
              <a:defRPr sz="1000" b="0">
                <a:solidFill>
                  <a:schemeClr val="bg2"/>
                </a:solidFill>
              </a:defRPr>
            </a:lvl7pPr>
            <a:lvl8pPr marL="0" indent="0">
              <a:spcBef>
                <a:spcPts val="0"/>
              </a:spcBef>
              <a:buNone/>
              <a:defRPr sz="1000" b="0">
                <a:solidFill>
                  <a:schemeClr val="bg2"/>
                </a:solidFill>
              </a:defRPr>
            </a:lvl8pPr>
            <a:lvl9pPr marL="0" indent="0">
              <a:spcBef>
                <a:spcPts val="0"/>
              </a:spcBef>
              <a:buNone/>
              <a:defRPr sz="1000" b="0">
                <a:solidFill>
                  <a:schemeClr val="bg2"/>
                </a:solidFill>
              </a:defRPr>
            </a:lvl9pPr>
          </a:lstStyle>
          <a:p>
            <a:pPr lvl="0"/>
            <a:r>
              <a:rPr lang="en-US" dirty="0" smtClean="0"/>
              <a:t>Name</a:t>
            </a:r>
          </a:p>
        </p:txBody>
      </p:sp>
      <p:sp>
        <p:nvSpPr>
          <p:cNvPr id="49" name="Text Placeholder 16"/>
          <p:cNvSpPr>
            <a:spLocks noGrp="1"/>
          </p:cNvSpPr>
          <p:nvPr>
            <p:ph type="body" sz="quarter" idx="31" hasCustomPrompt="1"/>
          </p:nvPr>
        </p:nvSpPr>
        <p:spPr bwMode="gray">
          <a:xfrm>
            <a:off x="776536" y="4509120"/>
            <a:ext cx="2592287" cy="216024"/>
          </a:xfrm>
        </p:spPr>
        <p:txBody>
          <a:bodyPr/>
          <a:lstStyle>
            <a:lvl1pPr marL="0" indent="0">
              <a:spcBef>
                <a:spcPts val="0"/>
              </a:spcBef>
              <a:buFont typeface="Arial" pitchFamily="34" charset="0"/>
              <a:buNone/>
              <a:defRPr sz="1200" b="0"/>
            </a:lvl1pPr>
            <a:lvl2pPr marL="0" indent="0">
              <a:spcBef>
                <a:spcPts val="0"/>
              </a:spcBef>
              <a:buFont typeface="Arial" pitchFamily="34" charset="0"/>
              <a:buNone/>
              <a:defRPr sz="1200" b="0"/>
            </a:lvl2pPr>
            <a:lvl3pPr marL="0" indent="0">
              <a:spcBef>
                <a:spcPts val="0"/>
              </a:spcBef>
              <a:buNone/>
              <a:defRPr sz="1200" b="0"/>
            </a:lvl3pPr>
            <a:lvl4pPr marL="0" indent="0">
              <a:spcBef>
                <a:spcPts val="0"/>
              </a:spcBef>
              <a:buNone/>
              <a:defRPr sz="1200" b="0"/>
            </a:lvl4pPr>
            <a:lvl5pPr marL="0" indent="0">
              <a:spcBef>
                <a:spcPts val="0"/>
              </a:spcBef>
              <a:buNone/>
              <a:defRPr sz="1200" b="0"/>
            </a:lvl5pPr>
            <a:lvl6pPr marL="0" indent="0">
              <a:spcBef>
                <a:spcPts val="0"/>
              </a:spcBef>
              <a:buNone/>
              <a:defRPr sz="1200" b="0"/>
            </a:lvl6pPr>
            <a:lvl7pPr marL="0" indent="0">
              <a:spcBef>
                <a:spcPts val="0"/>
              </a:spcBef>
              <a:buNone/>
              <a:defRPr sz="1200" b="0"/>
            </a:lvl7pPr>
            <a:lvl8pPr marL="0" indent="0">
              <a:spcBef>
                <a:spcPts val="0"/>
              </a:spcBef>
              <a:buNone/>
              <a:defRPr sz="1200" b="0"/>
            </a:lvl8pPr>
            <a:lvl9pPr marL="0" indent="0">
              <a:spcBef>
                <a:spcPts val="0"/>
              </a:spcBef>
              <a:buNone/>
              <a:defRPr sz="1200" b="0"/>
            </a:lvl9pPr>
          </a:lstStyle>
          <a:p>
            <a:pPr lvl="0"/>
            <a:r>
              <a:rPr lang="en-US" dirty="0" smtClean="0"/>
              <a:t>Job title</a:t>
            </a:r>
            <a:endParaRPr lang="de-DE" dirty="0"/>
          </a:p>
        </p:txBody>
      </p:sp>
      <p:sp>
        <p:nvSpPr>
          <p:cNvPr id="50" name="Text Placeholder 16"/>
          <p:cNvSpPr>
            <a:spLocks noGrp="1"/>
          </p:cNvSpPr>
          <p:nvPr>
            <p:ph type="body" sz="quarter" idx="32" hasCustomPrompt="1"/>
          </p:nvPr>
        </p:nvSpPr>
        <p:spPr bwMode="gray">
          <a:xfrm>
            <a:off x="920552" y="4797772"/>
            <a:ext cx="2448272" cy="143396"/>
          </a:xfrm>
        </p:spPr>
        <p:txBody>
          <a:bodyPr/>
          <a:lstStyle>
            <a:lvl1pPr marL="0" indent="0">
              <a:spcBef>
                <a:spcPts val="0"/>
              </a:spcBef>
              <a:buFont typeface="Arial" pitchFamily="34" charset="0"/>
              <a:buNone/>
              <a:tabLst>
                <a:tab pos="92075" algn="l"/>
              </a:tabLst>
              <a:defRPr sz="1000" b="0" baseline="0"/>
            </a:lvl1pPr>
            <a:lvl2pPr marL="0" indent="0">
              <a:spcBef>
                <a:spcPts val="0"/>
              </a:spcBef>
              <a:buFont typeface="Arial" pitchFamily="34" charset="0"/>
              <a:buNone/>
              <a:defRPr sz="1000" b="0"/>
            </a:lvl2pPr>
            <a:lvl3pPr marL="0" indent="0">
              <a:spcBef>
                <a:spcPts val="0"/>
              </a:spcBef>
              <a:buNone/>
              <a:defRPr sz="1000" b="0"/>
            </a:lvl3pPr>
            <a:lvl4pPr marL="0" indent="0">
              <a:spcBef>
                <a:spcPts val="0"/>
              </a:spcBef>
              <a:buNone/>
              <a:defRPr sz="1000" b="0"/>
            </a:lvl4pPr>
            <a:lvl5pPr marL="0" indent="0">
              <a:spcBef>
                <a:spcPts val="0"/>
              </a:spcBef>
              <a:buNone/>
              <a:defRPr sz="1000" b="0"/>
            </a:lvl5pPr>
            <a:lvl6pPr marL="0" indent="0">
              <a:spcBef>
                <a:spcPts val="0"/>
              </a:spcBef>
              <a:buNone/>
              <a:defRPr sz="1000" b="0"/>
            </a:lvl6pPr>
            <a:lvl7pPr marL="0" indent="0">
              <a:spcBef>
                <a:spcPts val="0"/>
              </a:spcBef>
              <a:buNone/>
              <a:defRPr sz="1000" b="0"/>
            </a:lvl7pPr>
            <a:lvl8pPr marL="0" indent="0">
              <a:spcBef>
                <a:spcPts val="0"/>
              </a:spcBef>
              <a:buNone/>
              <a:defRPr sz="1000" b="0"/>
            </a:lvl8pPr>
            <a:lvl9pPr marL="0" indent="0">
              <a:spcBef>
                <a:spcPts val="0"/>
              </a:spcBef>
              <a:buNone/>
              <a:defRPr sz="1000" b="0"/>
            </a:lvl9pPr>
          </a:lstStyle>
          <a:p>
            <a:pPr lvl="0"/>
            <a:r>
              <a:rPr lang="fr-FR" dirty="0" smtClean="0"/>
              <a:t>+49 xxx </a:t>
            </a:r>
            <a:r>
              <a:rPr lang="fr-FR" dirty="0" err="1" smtClean="0"/>
              <a:t>xxxx</a:t>
            </a:r>
            <a:r>
              <a:rPr lang="fr-FR" dirty="0" smtClean="0"/>
              <a:t> </a:t>
            </a:r>
            <a:r>
              <a:rPr lang="fr-FR" dirty="0" err="1" smtClean="0"/>
              <a:t>xxxx</a:t>
            </a:r>
            <a:endParaRPr lang="fr-FR" dirty="0" smtClean="0"/>
          </a:p>
        </p:txBody>
      </p:sp>
      <p:sp>
        <p:nvSpPr>
          <p:cNvPr id="51" name="Text Placeholder 16"/>
          <p:cNvSpPr>
            <a:spLocks noGrp="1"/>
          </p:cNvSpPr>
          <p:nvPr>
            <p:ph type="body" sz="quarter" idx="33" hasCustomPrompt="1"/>
          </p:nvPr>
        </p:nvSpPr>
        <p:spPr bwMode="gray">
          <a:xfrm>
            <a:off x="776536" y="5157812"/>
            <a:ext cx="2592288" cy="143396"/>
          </a:xfrm>
        </p:spPr>
        <p:txBody>
          <a:bodyPr/>
          <a:lstStyle>
            <a:lvl1pPr marL="0" indent="0">
              <a:spcBef>
                <a:spcPts val="0"/>
              </a:spcBef>
              <a:buFont typeface="Arial" pitchFamily="34" charset="0"/>
              <a:buNone/>
              <a:tabLst>
                <a:tab pos="92075" algn="l"/>
              </a:tabLst>
              <a:defRPr sz="1000" b="0">
                <a:solidFill>
                  <a:schemeClr val="bg2"/>
                </a:solidFill>
              </a:defRPr>
            </a:lvl1pPr>
            <a:lvl2pPr marL="0" indent="0">
              <a:spcBef>
                <a:spcPts val="0"/>
              </a:spcBef>
              <a:buFont typeface="Arial" pitchFamily="34" charset="0"/>
              <a:buNone/>
              <a:defRPr sz="1000" b="0">
                <a:solidFill>
                  <a:schemeClr val="bg2"/>
                </a:solidFill>
              </a:defRPr>
            </a:lvl2pPr>
            <a:lvl3pPr marL="0" indent="0">
              <a:spcBef>
                <a:spcPts val="0"/>
              </a:spcBef>
              <a:buNone/>
              <a:defRPr sz="1000" b="0">
                <a:solidFill>
                  <a:schemeClr val="bg2"/>
                </a:solidFill>
              </a:defRPr>
            </a:lvl3pPr>
            <a:lvl4pPr marL="0" indent="0">
              <a:spcBef>
                <a:spcPts val="0"/>
              </a:spcBef>
              <a:buNone/>
              <a:defRPr sz="1000" b="0">
                <a:solidFill>
                  <a:schemeClr val="bg2"/>
                </a:solidFill>
              </a:defRPr>
            </a:lvl4pPr>
            <a:lvl5pPr marL="0" indent="0">
              <a:spcBef>
                <a:spcPts val="0"/>
              </a:spcBef>
              <a:buNone/>
              <a:defRPr sz="1000" b="0">
                <a:solidFill>
                  <a:schemeClr val="bg2"/>
                </a:solidFill>
              </a:defRPr>
            </a:lvl5pPr>
            <a:lvl6pPr marL="0" indent="0">
              <a:spcBef>
                <a:spcPts val="0"/>
              </a:spcBef>
              <a:buNone/>
              <a:defRPr sz="1000" b="0">
                <a:solidFill>
                  <a:schemeClr val="bg2"/>
                </a:solidFill>
              </a:defRPr>
            </a:lvl6pPr>
            <a:lvl7pPr marL="0" indent="0">
              <a:spcBef>
                <a:spcPts val="0"/>
              </a:spcBef>
              <a:buNone/>
              <a:defRPr sz="1000" b="0">
                <a:solidFill>
                  <a:schemeClr val="bg2"/>
                </a:solidFill>
              </a:defRPr>
            </a:lvl7pPr>
            <a:lvl8pPr marL="0" indent="0">
              <a:spcBef>
                <a:spcPts val="0"/>
              </a:spcBef>
              <a:buNone/>
              <a:defRPr sz="1000" b="0">
                <a:solidFill>
                  <a:schemeClr val="bg2"/>
                </a:solidFill>
              </a:defRPr>
            </a:lvl8pPr>
            <a:lvl9pPr marL="0" indent="0">
              <a:spcBef>
                <a:spcPts val="0"/>
              </a:spcBef>
              <a:buNone/>
              <a:defRPr sz="1000" b="0">
                <a:solidFill>
                  <a:schemeClr val="bg2"/>
                </a:solidFill>
              </a:defRPr>
            </a:lvl9pPr>
          </a:lstStyle>
          <a:p>
            <a:pPr lvl="0"/>
            <a:r>
              <a:rPr lang="fr-FR" dirty="0" smtClean="0"/>
              <a:t>name@osborneclarke.com</a:t>
            </a:r>
          </a:p>
        </p:txBody>
      </p:sp>
      <p:sp>
        <p:nvSpPr>
          <p:cNvPr id="52" name="Text Placeholder 16"/>
          <p:cNvSpPr>
            <a:spLocks noGrp="1"/>
          </p:cNvSpPr>
          <p:nvPr>
            <p:ph type="body" sz="quarter" idx="40" hasCustomPrompt="1"/>
          </p:nvPr>
        </p:nvSpPr>
        <p:spPr bwMode="gray">
          <a:xfrm>
            <a:off x="920552" y="4941168"/>
            <a:ext cx="2448272" cy="143396"/>
          </a:xfrm>
        </p:spPr>
        <p:txBody>
          <a:bodyPr/>
          <a:lstStyle>
            <a:lvl1pPr marL="0" indent="0">
              <a:spcBef>
                <a:spcPts val="0"/>
              </a:spcBef>
              <a:buFont typeface="Arial" pitchFamily="34" charset="0"/>
              <a:buNone/>
              <a:tabLst>
                <a:tab pos="92075" algn="l"/>
              </a:tabLst>
              <a:defRPr sz="1000" b="0" baseline="0"/>
            </a:lvl1pPr>
            <a:lvl2pPr marL="0" indent="0">
              <a:spcBef>
                <a:spcPts val="0"/>
              </a:spcBef>
              <a:buFont typeface="Arial" pitchFamily="34" charset="0"/>
              <a:buNone/>
              <a:defRPr sz="1000" b="0"/>
            </a:lvl2pPr>
            <a:lvl3pPr marL="0" indent="0">
              <a:spcBef>
                <a:spcPts val="0"/>
              </a:spcBef>
              <a:buNone/>
              <a:defRPr sz="1000" b="0"/>
            </a:lvl3pPr>
            <a:lvl4pPr marL="0" indent="0">
              <a:spcBef>
                <a:spcPts val="0"/>
              </a:spcBef>
              <a:buNone/>
              <a:defRPr sz="1000" b="0"/>
            </a:lvl4pPr>
            <a:lvl5pPr marL="0" indent="0">
              <a:spcBef>
                <a:spcPts val="0"/>
              </a:spcBef>
              <a:buNone/>
              <a:defRPr sz="1000" b="0"/>
            </a:lvl5pPr>
            <a:lvl6pPr marL="0" indent="0">
              <a:spcBef>
                <a:spcPts val="0"/>
              </a:spcBef>
              <a:buNone/>
              <a:defRPr sz="1000" b="0"/>
            </a:lvl6pPr>
            <a:lvl7pPr marL="0" indent="0">
              <a:spcBef>
                <a:spcPts val="0"/>
              </a:spcBef>
              <a:buNone/>
              <a:defRPr sz="1000" b="0"/>
            </a:lvl7pPr>
            <a:lvl8pPr marL="0" indent="0">
              <a:spcBef>
                <a:spcPts val="0"/>
              </a:spcBef>
              <a:buNone/>
              <a:defRPr sz="1000" b="0"/>
            </a:lvl8pPr>
            <a:lvl9pPr marL="0" indent="0">
              <a:spcBef>
                <a:spcPts val="0"/>
              </a:spcBef>
              <a:buNone/>
              <a:defRPr sz="1000" b="0"/>
            </a:lvl9pPr>
          </a:lstStyle>
          <a:p>
            <a:pPr lvl="0"/>
            <a:r>
              <a:rPr lang="fr-FR" dirty="0" smtClean="0"/>
              <a:t>+49 xxx </a:t>
            </a:r>
            <a:r>
              <a:rPr lang="fr-FR" dirty="0" err="1" smtClean="0"/>
              <a:t>xxxx</a:t>
            </a:r>
            <a:r>
              <a:rPr lang="fr-FR" dirty="0" smtClean="0"/>
              <a:t> </a:t>
            </a:r>
            <a:r>
              <a:rPr lang="fr-FR" dirty="0" err="1" smtClean="0"/>
              <a:t>xxxx</a:t>
            </a:r>
            <a:endParaRPr lang="fr-FR" dirty="0" smtClean="0"/>
          </a:p>
        </p:txBody>
      </p:sp>
      <p:sp>
        <p:nvSpPr>
          <p:cNvPr id="53" name="Text Placeholder 16"/>
          <p:cNvSpPr>
            <a:spLocks noGrp="1"/>
          </p:cNvSpPr>
          <p:nvPr>
            <p:ph type="body" sz="quarter" idx="43" hasCustomPrompt="1"/>
          </p:nvPr>
        </p:nvSpPr>
        <p:spPr bwMode="gray">
          <a:xfrm>
            <a:off x="3800574" y="4508376"/>
            <a:ext cx="2592287" cy="216024"/>
          </a:xfrm>
        </p:spPr>
        <p:txBody>
          <a:bodyPr/>
          <a:lstStyle>
            <a:lvl1pPr marL="0" indent="0">
              <a:spcBef>
                <a:spcPts val="0"/>
              </a:spcBef>
              <a:buFont typeface="Arial" pitchFamily="34" charset="0"/>
              <a:buNone/>
              <a:defRPr sz="1200" b="0"/>
            </a:lvl1pPr>
            <a:lvl2pPr marL="0" indent="0">
              <a:spcBef>
                <a:spcPts val="0"/>
              </a:spcBef>
              <a:buFont typeface="Arial" pitchFamily="34" charset="0"/>
              <a:buNone/>
              <a:defRPr sz="1200" b="0"/>
            </a:lvl2pPr>
            <a:lvl3pPr marL="0" indent="0">
              <a:spcBef>
                <a:spcPts val="0"/>
              </a:spcBef>
              <a:buNone/>
              <a:defRPr sz="1200" b="0"/>
            </a:lvl3pPr>
            <a:lvl4pPr marL="0" indent="0">
              <a:spcBef>
                <a:spcPts val="0"/>
              </a:spcBef>
              <a:buNone/>
              <a:defRPr sz="1200" b="0"/>
            </a:lvl4pPr>
            <a:lvl5pPr marL="0" indent="0">
              <a:spcBef>
                <a:spcPts val="0"/>
              </a:spcBef>
              <a:buNone/>
              <a:defRPr sz="1200" b="0"/>
            </a:lvl5pPr>
            <a:lvl6pPr marL="0" indent="0">
              <a:spcBef>
                <a:spcPts val="0"/>
              </a:spcBef>
              <a:buNone/>
              <a:defRPr sz="1200" b="0"/>
            </a:lvl6pPr>
            <a:lvl7pPr marL="0" indent="0">
              <a:spcBef>
                <a:spcPts val="0"/>
              </a:spcBef>
              <a:buNone/>
              <a:defRPr sz="1200" b="0"/>
            </a:lvl7pPr>
            <a:lvl8pPr marL="0" indent="0">
              <a:spcBef>
                <a:spcPts val="0"/>
              </a:spcBef>
              <a:buNone/>
              <a:defRPr sz="1200" b="0"/>
            </a:lvl8pPr>
            <a:lvl9pPr marL="0" indent="0">
              <a:spcBef>
                <a:spcPts val="0"/>
              </a:spcBef>
              <a:buNone/>
              <a:defRPr sz="1200" b="0"/>
            </a:lvl9pPr>
          </a:lstStyle>
          <a:p>
            <a:pPr lvl="0"/>
            <a:r>
              <a:rPr lang="en-US" dirty="0" smtClean="0"/>
              <a:t>Job title</a:t>
            </a:r>
            <a:endParaRPr lang="de-DE" dirty="0"/>
          </a:p>
        </p:txBody>
      </p:sp>
      <p:sp>
        <p:nvSpPr>
          <p:cNvPr id="61" name="Text Placeholder 16"/>
          <p:cNvSpPr>
            <a:spLocks noGrp="1"/>
          </p:cNvSpPr>
          <p:nvPr>
            <p:ph type="body" sz="quarter" idx="44" hasCustomPrompt="1"/>
          </p:nvPr>
        </p:nvSpPr>
        <p:spPr bwMode="gray">
          <a:xfrm>
            <a:off x="3944590" y="4797772"/>
            <a:ext cx="2448272" cy="143396"/>
          </a:xfrm>
        </p:spPr>
        <p:txBody>
          <a:bodyPr/>
          <a:lstStyle>
            <a:lvl1pPr marL="0" indent="0">
              <a:spcBef>
                <a:spcPts val="0"/>
              </a:spcBef>
              <a:buFont typeface="Arial" pitchFamily="34" charset="0"/>
              <a:buNone/>
              <a:tabLst>
                <a:tab pos="92075" algn="l"/>
              </a:tabLst>
              <a:defRPr sz="1000" b="0" baseline="0"/>
            </a:lvl1pPr>
            <a:lvl2pPr marL="0" indent="0">
              <a:spcBef>
                <a:spcPts val="0"/>
              </a:spcBef>
              <a:buFont typeface="Arial" pitchFamily="34" charset="0"/>
              <a:buNone/>
              <a:defRPr sz="1000" b="0"/>
            </a:lvl2pPr>
            <a:lvl3pPr marL="0" indent="0">
              <a:spcBef>
                <a:spcPts val="0"/>
              </a:spcBef>
              <a:buNone/>
              <a:defRPr sz="1000" b="0"/>
            </a:lvl3pPr>
            <a:lvl4pPr marL="0" indent="0">
              <a:spcBef>
                <a:spcPts val="0"/>
              </a:spcBef>
              <a:buNone/>
              <a:defRPr sz="1000" b="0"/>
            </a:lvl4pPr>
            <a:lvl5pPr marL="0" indent="0">
              <a:spcBef>
                <a:spcPts val="0"/>
              </a:spcBef>
              <a:buNone/>
              <a:defRPr sz="1000" b="0"/>
            </a:lvl5pPr>
            <a:lvl6pPr marL="0" indent="0">
              <a:spcBef>
                <a:spcPts val="0"/>
              </a:spcBef>
              <a:buNone/>
              <a:defRPr sz="1000" b="0"/>
            </a:lvl6pPr>
            <a:lvl7pPr marL="0" indent="0">
              <a:spcBef>
                <a:spcPts val="0"/>
              </a:spcBef>
              <a:buNone/>
              <a:defRPr sz="1000" b="0"/>
            </a:lvl7pPr>
            <a:lvl8pPr marL="0" indent="0">
              <a:spcBef>
                <a:spcPts val="0"/>
              </a:spcBef>
              <a:buNone/>
              <a:defRPr sz="1000" b="0"/>
            </a:lvl8pPr>
            <a:lvl9pPr marL="0" indent="0">
              <a:spcBef>
                <a:spcPts val="0"/>
              </a:spcBef>
              <a:buNone/>
              <a:defRPr sz="1000" b="0"/>
            </a:lvl9pPr>
          </a:lstStyle>
          <a:p>
            <a:pPr lvl="0"/>
            <a:r>
              <a:rPr lang="fr-FR" dirty="0" smtClean="0"/>
              <a:t>+49 xxx </a:t>
            </a:r>
            <a:r>
              <a:rPr lang="fr-FR" dirty="0" err="1" smtClean="0"/>
              <a:t>xxxx</a:t>
            </a:r>
            <a:r>
              <a:rPr lang="fr-FR" dirty="0" smtClean="0"/>
              <a:t> </a:t>
            </a:r>
            <a:r>
              <a:rPr lang="fr-FR" dirty="0" err="1" smtClean="0"/>
              <a:t>xxxx</a:t>
            </a:r>
            <a:endParaRPr lang="fr-FR" dirty="0" smtClean="0"/>
          </a:p>
        </p:txBody>
      </p:sp>
      <p:sp>
        <p:nvSpPr>
          <p:cNvPr id="62" name="Text Placeholder 16"/>
          <p:cNvSpPr>
            <a:spLocks noGrp="1"/>
          </p:cNvSpPr>
          <p:nvPr>
            <p:ph type="body" sz="quarter" idx="45" hasCustomPrompt="1"/>
          </p:nvPr>
        </p:nvSpPr>
        <p:spPr bwMode="gray">
          <a:xfrm>
            <a:off x="3800574" y="5157068"/>
            <a:ext cx="2592288" cy="143396"/>
          </a:xfrm>
        </p:spPr>
        <p:txBody>
          <a:bodyPr/>
          <a:lstStyle>
            <a:lvl1pPr marL="0" indent="0">
              <a:spcBef>
                <a:spcPts val="0"/>
              </a:spcBef>
              <a:buFont typeface="Arial" pitchFamily="34" charset="0"/>
              <a:buNone/>
              <a:tabLst>
                <a:tab pos="92075" algn="l"/>
              </a:tabLst>
              <a:defRPr sz="1000" b="0">
                <a:solidFill>
                  <a:schemeClr val="bg2"/>
                </a:solidFill>
              </a:defRPr>
            </a:lvl1pPr>
            <a:lvl2pPr marL="0" indent="0">
              <a:spcBef>
                <a:spcPts val="0"/>
              </a:spcBef>
              <a:buFont typeface="Arial" pitchFamily="34" charset="0"/>
              <a:buNone/>
              <a:defRPr sz="1000" b="0">
                <a:solidFill>
                  <a:schemeClr val="bg2"/>
                </a:solidFill>
              </a:defRPr>
            </a:lvl2pPr>
            <a:lvl3pPr marL="0" indent="0">
              <a:spcBef>
                <a:spcPts val="0"/>
              </a:spcBef>
              <a:buNone/>
              <a:defRPr sz="1000" b="0">
                <a:solidFill>
                  <a:schemeClr val="bg2"/>
                </a:solidFill>
              </a:defRPr>
            </a:lvl3pPr>
            <a:lvl4pPr marL="0" indent="0">
              <a:spcBef>
                <a:spcPts val="0"/>
              </a:spcBef>
              <a:buNone/>
              <a:defRPr sz="1000" b="0">
                <a:solidFill>
                  <a:schemeClr val="bg2"/>
                </a:solidFill>
              </a:defRPr>
            </a:lvl4pPr>
            <a:lvl5pPr marL="0" indent="0">
              <a:spcBef>
                <a:spcPts val="0"/>
              </a:spcBef>
              <a:buNone/>
              <a:defRPr sz="1000" b="0">
                <a:solidFill>
                  <a:schemeClr val="bg2"/>
                </a:solidFill>
              </a:defRPr>
            </a:lvl5pPr>
            <a:lvl6pPr marL="0" indent="0">
              <a:spcBef>
                <a:spcPts val="0"/>
              </a:spcBef>
              <a:buNone/>
              <a:defRPr sz="1000" b="0">
                <a:solidFill>
                  <a:schemeClr val="bg2"/>
                </a:solidFill>
              </a:defRPr>
            </a:lvl6pPr>
            <a:lvl7pPr marL="0" indent="0">
              <a:spcBef>
                <a:spcPts val="0"/>
              </a:spcBef>
              <a:buNone/>
              <a:defRPr sz="1000" b="0">
                <a:solidFill>
                  <a:schemeClr val="bg2"/>
                </a:solidFill>
              </a:defRPr>
            </a:lvl7pPr>
            <a:lvl8pPr marL="0" indent="0">
              <a:spcBef>
                <a:spcPts val="0"/>
              </a:spcBef>
              <a:buNone/>
              <a:defRPr sz="1000" b="0">
                <a:solidFill>
                  <a:schemeClr val="bg2"/>
                </a:solidFill>
              </a:defRPr>
            </a:lvl8pPr>
            <a:lvl9pPr marL="0" indent="0">
              <a:spcBef>
                <a:spcPts val="0"/>
              </a:spcBef>
              <a:buNone/>
              <a:defRPr sz="1000" b="0">
                <a:solidFill>
                  <a:schemeClr val="bg2"/>
                </a:solidFill>
              </a:defRPr>
            </a:lvl9pPr>
          </a:lstStyle>
          <a:p>
            <a:pPr lvl="0"/>
            <a:r>
              <a:rPr lang="fr-FR" dirty="0" smtClean="0"/>
              <a:t>name@osborneclarke.com</a:t>
            </a:r>
          </a:p>
        </p:txBody>
      </p:sp>
      <p:sp>
        <p:nvSpPr>
          <p:cNvPr id="76" name="Text Placeholder 16"/>
          <p:cNvSpPr>
            <a:spLocks noGrp="1"/>
          </p:cNvSpPr>
          <p:nvPr>
            <p:ph type="body" sz="quarter" idx="46" hasCustomPrompt="1"/>
          </p:nvPr>
        </p:nvSpPr>
        <p:spPr bwMode="gray">
          <a:xfrm>
            <a:off x="3944590" y="4941168"/>
            <a:ext cx="2448272" cy="143396"/>
          </a:xfrm>
        </p:spPr>
        <p:txBody>
          <a:bodyPr/>
          <a:lstStyle>
            <a:lvl1pPr marL="0" indent="0">
              <a:spcBef>
                <a:spcPts val="0"/>
              </a:spcBef>
              <a:buFont typeface="Arial" pitchFamily="34" charset="0"/>
              <a:buNone/>
              <a:tabLst>
                <a:tab pos="92075" algn="l"/>
              </a:tabLst>
              <a:defRPr sz="1000" b="0" baseline="0"/>
            </a:lvl1pPr>
            <a:lvl2pPr marL="0" indent="0">
              <a:spcBef>
                <a:spcPts val="0"/>
              </a:spcBef>
              <a:buFont typeface="Arial" pitchFamily="34" charset="0"/>
              <a:buNone/>
              <a:defRPr sz="1000" b="0"/>
            </a:lvl2pPr>
            <a:lvl3pPr marL="0" indent="0">
              <a:spcBef>
                <a:spcPts val="0"/>
              </a:spcBef>
              <a:buNone/>
              <a:defRPr sz="1000" b="0"/>
            </a:lvl3pPr>
            <a:lvl4pPr marL="0" indent="0">
              <a:spcBef>
                <a:spcPts val="0"/>
              </a:spcBef>
              <a:buNone/>
              <a:defRPr sz="1000" b="0"/>
            </a:lvl4pPr>
            <a:lvl5pPr marL="0" indent="0">
              <a:spcBef>
                <a:spcPts val="0"/>
              </a:spcBef>
              <a:buNone/>
              <a:defRPr sz="1000" b="0"/>
            </a:lvl5pPr>
            <a:lvl6pPr marL="0" indent="0">
              <a:spcBef>
                <a:spcPts val="0"/>
              </a:spcBef>
              <a:buNone/>
              <a:defRPr sz="1000" b="0"/>
            </a:lvl6pPr>
            <a:lvl7pPr marL="0" indent="0">
              <a:spcBef>
                <a:spcPts val="0"/>
              </a:spcBef>
              <a:buNone/>
              <a:defRPr sz="1000" b="0"/>
            </a:lvl7pPr>
            <a:lvl8pPr marL="0" indent="0">
              <a:spcBef>
                <a:spcPts val="0"/>
              </a:spcBef>
              <a:buNone/>
              <a:defRPr sz="1000" b="0"/>
            </a:lvl8pPr>
            <a:lvl9pPr marL="0" indent="0">
              <a:spcBef>
                <a:spcPts val="0"/>
              </a:spcBef>
              <a:buNone/>
              <a:defRPr sz="1000" b="0"/>
            </a:lvl9pPr>
          </a:lstStyle>
          <a:p>
            <a:pPr lvl="0"/>
            <a:r>
              <a:rPr lang="fr-FR" dirty="0" smtClean="0"/>
              <a:t>+49 xxx </a:t>
            </a:r>
            <a:r>
              <a:rPr lang="fr-FR" dirty="0" err="1" smtClean="0"/>
              <a:t>xxxx</a:t>
            </a:r>
            <a:r>
              <a:rPr lang="fr-FR" dirty="0" smtClean="0"/>
              <a:t> </a:t>
            </a:r>
            <a:r>
              <a:rPr lang="fr-FR" dirty="0" err="1" smtClean="0"/>
              <a:t>xxxx</a:t>
            </a:r>
            <a:endParaRPr lang="fr-FR" dirty="0" smtClean="0"/>
          </a:p>
        </p:txBody>
      </p:sp>
      <p:sp>
        <p:nvSpPr>
          <p:cNvPr id="77" name="Text Placeholder 15"/>
          <p:cNvSpPr>
            <a:spLocks noGrp="1"/>
          </p:cNvSpPr>
          <p:nvPr>
            <p:ph type="body" sz="quarter" idx="47" hasCustomPrompt="1"/>
          </p:nvPr>
        </p:nvSpPr>
        <p:spPr bwMode="gray">
          <a:xfrm>
            <a:off x="3800872" y="4149080"/>
            <a:ext cx="2592288" cy="360040"/>
          </a:xfrm>
          <a:noFill/>
        </p:spPr>
        <p:txBody>
          <a:bodyPr lIns="0" tIns="180000" rIns="0" bIns="0" anchor="t" anchorCtr="0"/>
          <a:lstStyle>
            <a:lvl1pPr marL="0" indent="0">
              <a:spcBef>
                <a:spcPts val="0"/>
              </a:spcBef>
              <a:buFont typeface="Arial" pitchFamily="34" charset="0"/>
              <a:buNone/>
              <a:defRPr sz="1200" b="1">
                <a:solidFill>
                  <a:srgbClr val="FB5A17"/>
                </a:solidFill>
              </a:defRPr>
            </a:lvl1pPr>
            <a:lvl2pPr marL="0" indent="0">
              <a:spcBef>
                <a:spcPts val="0"/>
              </a:spcBef>
              <a:buFont typeface="Arial" pitchFamily="34" charset="0"/>
              <a:buNone/>
              <a:defRPr sz="1200" b="0">
                <a:solidFill>
                  <a:schemeClr val="tx1"/>
                </a:solidFill>
              </a:defRPr>
            </a:lvl2pPr>
            <a:lvl3pPr marL="0" indent="0">
              <a:spcBef>
                <a:spcPts val="0"/>
              </a:spcBef>
              <a:buNone/>
              <a:defRPr sz="1000" b="0">
                <a:solidFill>
                  <a:schemeClr val="tx1"/>
                </a:solidFill>
              </a:defRPr>
            </a:lvl3pPr>
            <a:lvl4pPr marL="0" indent="0">
              <a:spcBef>
                <a:spcPts val="0"/>
              </a:spcBef>
              <a:buNone/>
              <a:defRPr sz="1000" b="0">
                <a:solidFill>
                  <a:schemeClr val="bg2"/>
                </a:solidFill>
              </a:defRPr>
            </a:lvl4pPr>
            <a:lvl5pPr marL="0" indent="0">
              <a:spcBef>
                <a:spcPts val="0"/>
              </a:spcBef>
              <a:buNone/>
              <a:defRPr sz="1000" b="0">
                <a:solidFill>
                  <a:schemeClr val="bg2"/>
                </a:solidFill>
              </a:defRPr>
            </a:lvl5pPr>
            <a:lvl6pPr marL="0" indent="0">
              <a:spcBef>
                <a:spcPts val="0"/>
              </a:spcBef>
              <a:buNone/>
              <a:defRPr sz="1000" b="0">
                <a:solidFill>
                  <a:schemeClr val="bg2"/>
                </a:solidFill>
              </a:defRPr>
            </a:lvl6pPr>
            <a:lvl7pPr marL="0" indent="0">
              <a:spcBef>
                <a:spcPts val="0"/>
              </a:spcBef>
              <a:buNone/>
              <a:defRPr sz="1000" b="0">
                <a:solidFill>
                  <a:schemeClr val="bg2"/>
                </a:solidFill>
              </a:defRPr>
            </a:lvl7pPr>
            <a:lvl8pPr marL="0" indent="0">
              <a:spcBef>
                <a:spcPts val="0"/>
              </a:spcBef>
              <a:buNone/>
              <a:defRPr sz="1000" b="0">
                <a:solidFill>
                  <a:schemeClr val="bg2"/>
                </a:solidFill>
              </a:defRPr>
            </a:lvl8pPr>
            <a:lvl9pPr marL="0" indent="0">
              <a:spcBef>
                <a:spcPts val="0"/>
              </a:spcBef>
              <a:buNone/>
              <a:defRPr sz="1000" b="0">
                <a:solidFill>
                  <a:schemeClr val="bg2"/>
                </a:solidFill>
              </a:defRPr>
            </a:lvl9pPr>
          </a:lstStyle>
          <a:p>
            <a:pPr lvl="0"/>
            <a:r>
              <a:rPr lang="en-US" dirty="0" smtClean="0"/>
              <a:t>Name</a:t>
            </a:r>
          </a:p>
        </p:txBody>
      </p:sp>
      <p:sp>
        <p:nvSpPr>
          <p:cNvPr id="84" name="Textplatzhalter 4"/>
          <p:cNvSpPr>
            <a:spLocks noGrp="1"/>
          </p:cNvSpPr>
          <p:nvPr>
            <p:ph type="body" sz="quarter" idx="61" hasCustomPrompt="1"/>
          </p:nvPr>
        </p:nvSpPr>
        <p:spPr>
          <a:xfrm>
            <a:off x="6680198" y="4149080"/>
            <a:ext cx="2881314" cy="2016770"/>
          </a:xfrm>
          <a:solidFill>
            <a:srgbClr val="F2F6F8"/>
          </a:solidFill>
        </p:spPr>
        <p:txBody>
          <a:bodyPr/>
          <a:lstStyle>
            <a:lvl1pPr marL="0" indent="0">
              <a:spcBef>
                <a:spcPts val="0"/>
              </a:spcBef>
              <a:buFont typeface="Arial" pitchFamily="34" charset="0"/>
              <a:buNone/>
              <a:defRPr sz="100">
                <a:solidFill>
                  <a:srgbClr val="F2F6F8"/>
                </a:solidFill>
              </a:defRPr>
            </a:lvl1pPr>
            <a:lvl2pPr marL="0" indent="0">
              <a:spcBef>
                <a:spcPts val="0"/>
              </a:spcBef>
              <a:buFont typeface="Arial" pitchFamily="34" charset="0"/>
              <a:buNone/>
              <a:defRPr sz="100">
                <a:solidFill>
                  <a:srgbClr val="F2F6F8"/>
                </a:solidFill>
              </a:defRPr>
            </a:lvl2pPr>
            <a:lvl3pPr marL="0" indent="0">
              <a:spcBef>
                <a:spcPts val="0"/>
              </a:spcBef>
              <a:buNone/>
              <a:defRPr sz="100">
                <a:solidFill>
                  <a:srgbClr val="F2F6F8"/>
                </a:solidFill>
              </a:defRPr>
            </a:lvl3pPr>
            <a:lvl4pPr marL="0" indent="0">
              <a:spcBef>
                <a:spcPts val="0"/>
              </a:spcBef>
              <a:buNone/>
              <a:defRPr sz="100">
                <a:solidFill>
                  <a:srgbClr val="F2F6F8"/>
                </a:solidFill>
              </a:defRPr>
            </a:lvl4pPr>
            <a:lvl5pPr marL="0" indent="0">
              <a:spcBef>
                <a:spcPts val="0"/>
              </a:spcBef>
              <a:buNone/>
              <a:defRPr sz="100">
                <a:solidFill>
                  <a:srgbClr val="F2F6F8"/>
                </a:solidFill>
              </a:defRPr>
            </a:lvl5pPr>
            <a:lvl6pPr marL="0" indent="0">
              <a:spcBef>
                <a:spcPts val="0"/>
              </a:spcBef>
              <a:buNone/>
              <a:defRPr sz="100">
                <a:solidFill>
                  <a:srgbClr val="F2F6F8"/>
                </a:solidFill>
              </a:defRPr>
            </a:lvl6pPr>
            <a:lvl7pPr marL="0" indent="0">
              <a:spcBef>
                <a:spcPts val="0"/>
              </a:spcBef>
              <a:buNone/>
              <a:defRPr sz="100">
                <a:solidFill>
                  <a:srgbClr val="F2F6F8"/>
                </a:solidFill>
              </a:defRPr>
            </a:lvl7pPr>
            <a:lvl8pPr marL="0" indent="0">
              <a:spcBef>
                <a:spcPts val="0"/>
              </a:spcBef>
              <a:buNone/>
              <a:defRPr sz="100">
                <a:solidFill>
                  <a:srgbClr val="F2F6F8"/>
                </a:solidFill>
              </a:defRPr>
            </a:lvl8pPr>
            <a:lvl9pPr marL="0" indent="0">
              <a:spcBef>
                <a:spcPts val="0"/>
              </a:spcBef>
              <a:buNone/>
              <a:defRPr sz="100">
                <a:solidFill>
                  <a:srgbClr val="F2F6F8"/>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85" name="Text Placeholder 16"/>
          <p:cNvSpPr>
            <a:spLocks noGrp="1"/>
          </p:cNvSpPr>
          <p:nvPr>
            <p:ph type="body" sz="quarter" idx="62" hasCustomPrompt="1"/>
          </p:nvPr>
        </p:nvSpPr>
        <p:spPr bwMode="gray">
          <a:xfrm>
            <a:off x="6825209" y="4508376"/>
            <a:ext cx="2592287" cy="216024"/>
          </a:xfrm>
        </p:spPr>
        <p:txBody>
          <a:bodyPr/>
          <a:lstStyle>
            <a:lvl1pPr marL="0" indent="0">
              <a:spcBef>
                <a:spcPts val="0"/>
              </a:spcBef>
              <a:buFont typeface="Arial" pitchFamily="34" charset="0"/>
              <a:buNone/>
              <a:defRPr sz="1200" b="0"/>
            </a:lvl1pPr>
            <a:lvl2pPr marL="0" indent="0">
              <a:spcBef>
                <a:spcPts val="0"/>
              </a:spcBef>
              <a:buFont typeface="Arial" pitchFamily="34" charset="0"/>
              <a:buNone/>
              <a:defRPr sz="1200" b="0"/>
            </a:lvl2pPr>
            <a:lvl3pPr marL="0" indent="0">
              <a:spcBef>
                <a:spcPts val="0"/>
              </a:spcBef>
              <a:buNone/>
              <a:defRPr sz="1200" b="0"/>
            </a:lvl3pPr>
            <a:lvl4pPr marL="0" indent="0">
              <a:spcBef>
                <a:spcPts val="0"/>
              </a:spcBef>
              <a:buNone/>
              <a:defRPr sz="1200" b="0"/>
            </a:lvl4pPr>
            <a:lvl5pPr marL="0" indent="0">
              <a:spcBef>
                <a:spcPts val="0"/>
              </a:spcBef>
              <a:buNone/>
              <a:defRPr sz="1200" b="0"/>
            </a:lvl5pPr>
            <a:lvl6pPr marL="0" indent="0">
              <a:spcBef>
                <a:spcPts val="0"/>
              </a:spcBef>
              <a:buNone/>
              <a:defRPr sz="1200" b="0"/>
            </a:lvl6pPr>
            <a:lvl7pPr marL="0" indent="0">
              <a:spcBef>
                <a:spcPts val="0"/>
              </a:spcBef>
              <a:buNone/>
              <a:defRPr sz="1200" b="0"/>
            </a:lvl7pPr>
            <a:lvl8pPr marL="0" indent="0">
              <a:spcBef>
                <a:spcPts val="0"/>
              </a:spcBef>
              <a:buNone/>
              <a:defRPr sz="1200" b="0"/>
            </a:lvl8pPr>
            <a:lvl9pPr marL="0" indent="0">
              <a:spcBef>
                <a:spcPts val="0"/>
              </a:spcBef>
              <a:buNone/>
              <a:defRPr sz="1200" b="0"/>
            </a:lvl9pPr>
          </a:lstStyle>
          <a:p>
            <a:pPr lvl="0"/>
            <a:r>
              <a:rPr lang="en-US" dirty="0" smtClean="0"/>
              <a:t>Job title</a:t>
            </a:r>
            <a:endParaRPr lang="de-DE" dirty="0"/>
          </a:p>
        </p:txBody>
      </p:sp>
      <p:sp>
        <p:nvSpPr>
          <p:cNvPr id="86" name="Text Placeholder 16"/>
          <p:cNvSpPr>
            <a:spLocks noGrp="1"/>
          </p:cNvSpPr>
          <p:nvPr>
            <p:ph type="body" sz="quarter" idx="63" hasCustomPrompt="1"/>
          </p:nvPr>
        </p:nvSpPr>
        <p:spPr bwMode="gray">
          <a:xfrm>
            <a:off x="6969224" y="4797772"/>
            <a:ext cx="2448272" cy="143396"/>
          </a:xfrm>
        </p:spPr>
        <p:txBody>
          <a:bodyPr/>
          <a:lstStyle>
            <a:lvl1pPr marL="0" indent="0">
              <a:spcBef>
                <a:spcPts val="0"/>
              </a:spcBef>
              <a:buFont typeface="Arial" pitchFamily="34" charset="0"/>
              <a:buNone/>
              <a:tabLst>
                <a:tab pos="92075" algn="l"/>
              </a:tabLst>
              <a:defRPr sz="1000" b="0" baseline="0"/>
            </a:lvl1pPr>
            <a:lvl2pPr marL="0" indent="0">
              <a:spcBef>
                <a:spcPts val="0"/>
              </a:spcBef>
              <a:buFont typeface="Arial" pitchFamily="34" charset="0"/>
              <a:buNone/>
              <a:defRPr sz="1000" b="0"/>
            </a:lvl2pPr>
            <a:lvl3pPr marL="0" indent="0">
              <a:spcBef>
                <a:spcPts val="0"/>
              </a:spcBef>
              <a:buNone/>
              <a:defRPr sz="1000" b="0"/>
            </a:lvl3pPr>
            <a:lvl4pPr marL="0" indent="0">
              <a:spcBef>
                <a:spcPts val="0"/>
              </a:spcBef>
              <a:buNone/>
              <a:defRPr sz="1000" b="0"/>
            </a:lvl4pPr>
            <a:lvl5pPr marL="0" indent="0">
              <a:spcBef>
                <a:spcPts val="0"/>
              </a:spcBef>
              <a:buNone/>
              <a:defRPr sz="1000" b="0"/>
            </a:lvl5pPr>
            <a:lvl6pPr marL="0" indent="0">
              <a:spcBef>
                <a:spcPts val="0"/>
              </a:spcBef>
              <a:buNone/>
              <a:defRPr sz="1000" b="0"/>
            </a:lvl6pPr>
            <a:lvl7pPr marL="0" indent="0">
              <a:spcBef>
                <a:spcPts val="0"/>
              </a:spcBef>
              <a:buNone/>
              <a:defRPr sz="1000" b="0"/>
            </a:lvl7pPr>
            <a:lvl8pPr marL="0" indent="0">
              <a:spcBef>
                <a:spcPts val="0"/>
              </a:spcBef>
              <a:buNone/>
              <a:defRPr sz="1000" b="0"/>
            </a:lvl8pPr>
            <a:lvl9pPr marL="0" indent="0">
              <a:spcBef>
                <a:spcPts val="0"/>
              </a:spcBef>
              <a:buNone/>
              <a:defRPr sz="1000" b="0"/>
            </a:lvl9pPr>
          </a:lstStyle>
          <a:p>
            <a:pPr lvl="0"/>
            <a:r>
              <a:rPr lang="fr-FR" dirty="0" smtClean="0"/>
              <a:t>+49 xxx </a:t>
            </a:r>
            <a:r>
              <a:rPr lang="fr-FR" dirty="0" err="1" smtClean="0"/>
              <a:t>xxxx</a:t>
            </a:r>
            <a:r>
              <a:rPr lang="fr-FR" dirty="0" smtClean="0"/>
              <a:t> </a:t>
            </a:r>
            <a:r>
              <a:rPr lang="fr-FR" dirty="0" err="1" smtClean="0"/>
              <a:t>xxxx</a:t>
            </a:r>
            <a:endParaRPr lang="fr-FR" dirty="0" smtClean="0"/>
          </a:p>
        </p:txBody>
      </p:sp>
      <p:sp>
        <p:nvSpPr>
          <p:cNvPr id="87" name="Text Placeholder 16"/>
          <p:cNvSpPr>
            <a:spLocks noGrp="1"/>
          </p:cNvSpPr>
          <p:nvPr>
            <p:ph type="body" sz="quarter" idx="64" hasCustomPrompt="1"/>
          </p:nvPr>
        </p:nvSpPr>
        <p:spPr bwMode="gray">
          <a:xfrm>
            <a:off x="6825208" y="5157068"/>
            <a:ext cx="2592288" cy="143396"/>
          </a:xfrm>
        </p:spPr>
        <p:txBody>
          <a:bodyPr/>
          <a:lstStyle>
            <a:lvl1pPr marL="0" indent="0">
              <a:spcBef>
                <a:spcPts val="0"/>
              </a:spcBef>
              <a:buFont typeface="Arial" pitchFamily="34" charset="0"/>
              <a:buNone/>
              <a:tabLst>
                <a:tab pos="92075" algn="l"/>
              </a:tabLst>
              <a:defRPr sz="1000" b="0">
                <a:solidFill>
                  <a:schemeClr val="bg2"/>
                </a:solidFill>
              </a:defRPr>
            </a:lvl1pPr>
            <a:lvl2pPr marL="0" indent="0">
              <a:spcBef>
                <a:spcPts val="0"/>
              </a:spcBef>
              <a:buFont typeface="Arial" pitchFamily="34" charset="0"/>
              <a:buNone/>
              <a:defRPr sz="1000" b="0">
                <a:solidFill>
                  <a:schemeClr val="bg2"/>
                </a:solidFill>
              </a:defRPr>
            </a:lvl2pPr>
            <a:lvl3pPr marL="0" indent="0">
              <a:spcBef>
                <a:spcPts val="0"/>
              </a:spcBef>
              <a:buNone/>
              <a:defRPr sz="1000" b="0">
                <a:solidFill>
                  <a:schemeClr val="bg2"/>
                </a:solidFill>
              </a:defRPr>
            </a:lvl3pPr>
            <a:lvl4pPr marL="0" indent="0">
              <a:spcBef>
                <a:spcPts val="0"/>
              </a:spcBef>
              <a:buNone/>
              <a:defRPr sz="1000" b="0">
                <a:solidFill>
                  <a:schemeClr val="bg2"/>
                </a:solidFill>
              </a:defRPr>
            </a:lvl4pPr>
            <a:lvl5pPr marL="0" indent="0">
              <a:spcBef>
                <a:spcPts val="0"/>
              </a:spcBef>
              <a:buNone/>
              <a:defRPr sz="1000" b="0">
                <a:solidFill>
                  <a:schemeClr val="bg2"/>
                </a:solidFill>
              </a:defRPr>
            </a:lvl5pPr>
            <a:lvl6pPr marL="0" indent="0">
              <a:spcBef>
                <a:spcPts val="0"/>
              </a:spcBef>
              <a:buNone/>
              <a:defRPr sz="1000" b="0">
                <a:solidFill>
                  <a:schemeClr val="bg2"/>
                </a:solidFill>
              </a:defRPr>
            </a:lvl6pPr>
            <a:lvl7pPr marL="0" indent="0">
              <a:spcBef>
                <a:spcPts val="0"/>
              </a:spcBef>
              <a:buNone/>
              <a:defRPr sz="1000" b="0">
                <a:solidFill>
                  <a:schemeClr val="bg2"/>
                </a:solidFill>
              </a:defRPr>
            </a:lvl7pPr>
            <a:lvl8pPr marL="0" indent="0">
              <a:spcBef>
                <a:spcPts val="0"/>
              </a:spcBef>
              <a:buNone/>
              <a:defRPr sz="1000" b="0">
                <a:solidFill>
                  <a:schemeClr val="bg2"/>
                </a:solidFill>
              </a:defRPr>
            </a:lvl8pPr>
            <a:lvl9pPr marL="0" indent="0">
              <a:spcBef>
                <a:spcPts val="0"/>
              </a:spcBef>
              <a:buNone/>
              <a:defRPr sz="1000" b="0">
                <a:solidFill>
                  <a:schemeClr val="bg2"/>
                </a:solidFill>
              </a:defRPr>
            </a:lvl9pPr>
          </a:lstStyle>
          <a:p>
            <a:pPr lvl="0"/>
            <a:r>
              <a:rPr lang="fr-FR" dirty="0" smtClean="0"/>
              <a:t>name@osborneclarke.com</a:t>
            </a:r>
          </a:p>
        </p:txBody>
      </p:sp>
      <p:sp>
        <p:nvSpPr>
          <p:cNvPr id="88" name="Text Placeholder 16"/>
          <p:cNvSpPr>
            <a:spLocks noGrp="1"/>
          </p:cNvSpPr>
          <p:nvPr>
            <p:ph type="body" sz="quarter" idx="65" hasCustomPrompt="1"/>
          </p:nvPr>
        </p:nvSpPr>
        <p:spPr bwMode="gray">
          <a:xfrm>
            <a:off x="6969224" y="4941168"/>
            <a:ext cx="2448272" cy="143396"/>
          </a:xfrm>
        </p:spPr>
        <p:txBody>
          <a:bodyPr/>
          <a:lstStyle>
            <a:lvl1pPr marL="0" indent="0">
              <a:spcBef>
                <a:spcPts val="0"/>
              </a:spcBef>
              <a:buFont typeface="Arial" pitchFamily="34" charset="0"/>
              <a:buNone/>
              <a:tabLst>
                <a:tab pos="92075" algn="l"/>
              </a:tabLst>
              <a:defRPr sz="1000" b="0" baseline="0"/>
            </a:lvl1pPr>
            <a:lvl2pPr marL="0" indent="0">
              <a:spcBef>
                <a:spcPts val="0"/>
              </a:spcBef>
              <a:buFont typeface="Arial" pitchFamily="34" charset="0"/>
              <a:buNone/>
              <a:defRPr sz="1000" b="0"/>
            </a:lvl2pPr>
            <a:lvl3pPr marL="0" indent="0">
              <a:spcBef>
                <a:spcPts val="0"/>
              </a:spcBef>
              <a:buNone/>
              <a:defRPr sz="1000" b="0"/>
            </a:lvl3pPr>
            <a:lvl4pPr marL="0" indent="0">
              <a:spcBef>
                <a:spcPts val="0"/>
              </a:spcBef>
              <a:buNone/>
              <a:defRPr sz="1000" b="0"/>
            </a:lvl4pPr>
            <a:lvl5pPr marL="0" indent="0">
              <a:spcBef>
                <a:spcPts val="0"/>
              </a:spcBef>
              <a:buNone/>
              <a:defRPr sz="1000" b="0"/>
            </a:lvl5pPr>
            <a:lvl6pPr marL="0" indent="0">
              <a:spcBef>
                <a:spcPts val="0"/>
              </a:spcBef>
              <a:buNone/>
              <a:defRPr sz="1000" b="0"/>
            </a:lvl6pPr>
            <a:lvl7pPr marL="0" indent="0">
              <a:spcBef>
                <a:spcPts val="0"/>
              </a:spcBef>
              <a:buNone/>
              <a:defRPr sz="1000" b="0"/>
            </a:lvl7pPr>
            <a:lvl8pPr marL="0" indent="0">
              <a:spcBef>
                <a:spcPts val="0"/>
              </a:spcBef>
              <a:buNone/>
              <a:defRPr sz="1000" b="0"/>
            </a:lvl8pPr>
            <a:lvl9pPr marL="0" indent="0">
              <a:spcBef>
                <a:spcPts val="0"/>
              </a:spcBef>
              <a:buNone/>
              <a:defRPr sz="1000" b="0"/>
            </a:lvl9pPr>
          </a:lstStyle>
          <a:p>
            <a:pPr lvl="0"/>
            <a:r>
              <a:rPr lang="fr-FR" dirty="0" smtClean="0"/>
              <a:t>+49 xxx </a:t>
            </a:r>
            <a:r>
              <a:rPr lang="fr-FR" dirty="0" err="1" smtClean="0"/>
              <a:t>xxxx</a:t>
            </a:r>
            <a:r>
              <a:rPr lang="fr-FR" dirty="0" smtClean="0"/>
              <a:t> </a:t>
            </a:r>
            <a:r>
              <a:rPr lang="fr-FR" dirty="0" err="1" smtClean="0"/>
              <a:t>xxxx</a:t>
            </a:r>
            <a:endParaRPr lang="fr-FR" dirty="0" smtClean="0"/>
          </a:p>
        </p:txBody>
      </p:sp>
      <p:sp>
        <p:nvSpPr>
          <p:cNvPr id="89" name="Text Placeholder 15"/>
          <p:cNvSpPr>
            <a:spLocks noGrp="1"/>
          </p:cNvSpPr>
          <p:nvPr>
            <p:ph type="body" sz="quarter" idx="66" hasCustomPrompt="1"/>
          </p:nvPr>
        </p:nvSpPr>
        <p:spPr bwMode="gray">
          <a:xfrm>
            <a:off x="6825208" y="4149080"/>
            <a:ext cx="2592288" cy="360040"/>
          </a:xfrm>
          <a:noFill/>
        </p:spPr>
        <p:txBody>
          <a:bodyPr lIns="0" tIns="180000" rIns="0" bIns="0" anchor="t" anchorCtr="0"/>
          <a:lstStyle>
            <a:lvl1pPr marL="0" indent="0">
              <a:spcBef>
                <a:spcPts val="0"/>
              </a:spcBef>
              <a:buFont typeface="Arial" pitchFamily="34" charset="0"/>
              <a:buNone/>
              <a:defRPr sz="1200" b="1">
                <a:solidFill>
                  <a:srgbClr val="FB5A17"/>
                </a:solidFill>
              </a:defRPr>
            </a:lvl1pPr>
            <a:lvl2pPr marL="0" indent="0">
              <a:spcBef>
                <a:spcPts val="0"/>
              </a:spcBef>
              <a:buFont typeface="Arial" pitchFamily="34" charset="0"/>
              <a:buNone/>
              <a:defRPr sz="1200" b="0">
                <a:solidFill>
                  <a:schemeClr val="tx1"/>
                </a:solidFill>
              </a:defRPr>
            </a:lvl2pPr>
            <a:lvl3pPr marL="0" indent="0">
              <a:spcBef>
                <a:spcPts val="0"/>
              </a:spcBef>
              <a:buNone/>
              <a:defRPr sz="1000" b="0">
                <a:solidFill>
                  <a:schemeClr val="tx1"/>
                </a:solidFill>
              </a:defRPr>
            </a:lvl3pPr>
            <a:lvl4pPr marL="0" indent="0">
              <a:spcBef>
                <a:spcPts val="0"/>
              </a:spcBef>
              <a:buNone/>
              <a:defRPr sz="1000" b="0">
                <a:solidFill>
                  <a:schemeClr val="bg2"/>
                </a:solidFill>
              </a:defRPr>
            </a:lvl4pPr>
            <a:lvl5pPr marL="0" indent="0">
              <a:spcBef>
                <a:spcPts val="0"/>
              </a:spcBef>
              <a:buNone/>
              <a:defRPr sz="1000" b="0">
                <a:solidFill>
                  <a:schemeClr val="bg2"/>
                </a:solidFill>
              </a:defRPr>
            </a:lvl5pPr>
            <a:lvl6pPr marL="0" indent="0">
              <a:spcBef>
                <a:spcPts val="0"/>
              </a:spcBef>
              <a:buNone/>
              <a:defRPr sz="1000" b="0">
                <a:solidFill>
                  <a:schemeClr val="bg2"/>
                </a:solidFill>
              </a:defRPr>
            </a:lvl6pPr>
            <a:lvl7pPr marL="0" indent="0">
              <a:spcBef>
                <a:spcPts val="0"/>
              </a:spcBef>
              <a:buNone/>
              <a:defRPr sz="1000" b="0">
                <a:solidFill>
                  <a:schemeClr val="bg2"/>
                </a:solidFill>
              </a:defRPr>
            </a:lvl7pPr>
            <a:lvl8pPr marL="0" indent="0">
              <a:spcBef>
                <a:spcPts val="0"/>
              </a:spcBef>
              <a:buNone/>
              <a:defRPr sz="1000" b="0">
                <a:solidFill>
                  <a:schemeClr val="bg2"/>
                </a:solidFill>
              </a:defRPr>
            </a:lvl8pPr>
            <a:lvl9pPr marL="0" indent="0">
              <a:spcBef>
                <a:spcPts val="0"/>
              </a:spcBef>
              <a:buNone/>
              <a:defRPr sz="1000" b="0">
                <a:solidFill>
                  <a:schemeClr val="bg2"/>
                </a:solidFill>
              </a:defRPr>
            </a:lvl9pPr>
          </a:lstStyle>
          <a:p>
            <a:pPr lvl="0"/>
            <a:r>
              <a:rPr lang="en-US" dirty="0" smtClean="0"/>
              <a:t>Name</a:t>
            </a:r>
          </a:p>
        </p:txBody>
      </p:sp>
      <p:sp>
        <p:nvSpPr>
          <p:cNvPr id="43" name="Bildplatzhalter 6"/>
          <p:cNvSpPr>
            <a:spLocks noGrp="1"/>
          </p:cNvSpPr>
          <p:nvPr>
            <p:ph type="pic" sz="quarter" idx="73" hasCustomPrompt="1"/>
          </p:nvPr>
        </p:nvSpPr>
        <p:spPr>
          <a:xfrm>
            <a:off x="624800" y="2133600"/>
            <a:ext cx="2888338" cy="2015480"/>
          </a:xfrm>
          <a:solidFill>
            <a:schemeClr val="tx2"/>
          </a:solidFill>
        </p:spPr>
        <p:txBody>
          <a:bodyPr/>
          <a:lstStyle>
            <a:lvl1pPr algn="ctr">
              <a:defRPr sz="1400" b="0" baseline="0">
                <a:solidFill>
                  <a:schemeClr val="bg1"/>
                </a:solidFill>
              </a:defRPr>
            </a:lvl1pPr>
          </a:lstStyle>
          <a:p>
            <a:r>
              <a:rPr lang="de-DE" dirty="0" smtClean="0"/>
              <a:t/>
            </a:r>
            <a:br>
              <a:rPr lang="de-DE" dirty="0" smtClean="0"/>
            </a:br>
            <a:r>
              <a:rPr lang="de-DE" dirty="0" smtClean="0"/>
              <a:t>Desktop &gt; Marketing </a:t>
            </a:r>
            <a:r>
              <a:rPr lang="de-DE" smtClean="0"/>
              <a:t>&gt; </a:t>
            </a:r>
            <a:br>
              <a:rPr lang="de-DE" smtClean="0"/>
            </a:br>
            <a:r>
              <a:rPr lang="de-DE" smtClean="0"/>
              <a:t>Fotos </a:t>
            </a:r>
            <a:r>
              <a:rPr lang="de-DE" dirty="0" smtClean="0"/>
              <a:t>&gt; </a:t>
            </a:r>
            <a:r>
              <a:rPr lang="de-DE" dirty="0" err="1" smtClean="0"/>
              <a:t>PP_Pitch</a:t>
            </a:r>
            <a:r>
              <a:rPr lang="de-DE" dirty="0" smtClean="0"/>
              <a:t> &gt; Kontakt 1</a:t>
            </a:r>
          </a:p>
        </p:txBody>
      </p:sp>
      <p:sp>
        <p:nvSpPr>
          <p:cNvPr id="44" name="Bildplatzhalter 6"/>
          <p:cNvSpPr>
            <a:spLocks noGrp="1"/>
          </p:cNvSpPr>
          <p:nvPr>
            <p:ph type="pic" sz="quarter" idx="74" hasCustomPrompt="1"/>
          </p:nvPr>
        </p:nvSpPr>
        <p:spPr>
          <a:xfrm>
            <a:off x="3656856" y="2133600"/>
            <a:ext cx="2888338" cy="2015480"/>
          </a:xfrm>
          <a:solidFill>
            <a:schemeClr val="tx2"/>
          </a:solidFill>
        </p:spPr>
        <p:txBody>
          <a:bodyPr/>
          <a:lstStyle>
            <a:lvl1pPr algn="ctr">
              <a:defRPr sz="1400" b="0" baseline="0">
                <a:solidFill>
                  <a:schemeClr val="bg1"/>
                </a:solidFill>
              </a:defRPr>
            </a:lvl1pPr>
          </a:lstStyle>
          <a:p>
            <a:r>
              <a:rPr lang="de-DE" dirty="0" smtClean="0"/>
              <a:t/>
            </a:r>
            <a:br>
              <a:rPr lang="de-DE" dirty="0" smtClean="0"/>
            </a:br>
            <a:r>
              <a:rPr lang="de-DE" dirty="0" smtClean="0"/>
              <a:t>Desktop &gt; Marketing &gt; </a:t>
            </a:r>
            <a:br>
              <a:rPr lang="de-DE" dirty="0" smtClean="0"/>
            </a:br>
            <a:r>
              <a:rPr lang="de-DE" dirty="0" smtClean="0"/>
              <a:t>Fotos &gt; </a:t>
            </a:r>
            <a:r>
              <a:rPr lang="de-DE" dirty="0" err="1" smtClean="0"/>
              <a:t>PP_Pitch</a:t>
            </a:r>
            <a:r>
              <a:rPr lang="de-DE" dirty="0" smtClean="0"/>
              <a:t> &gt; Kontakt 1</a:t>
            </a:r>
          </a:p>
        </p:txBody>
      </p:sp>
      <p:sp>
        <p:nvSpPr>
          <p:cNvPr id="47" name="Bildplatzhalter 6"/>
          <p:cNvSpPr>
            <a:spLocks noGrp="1"/>
          </p:cNvSpPr>
          <p:nvPr>
            <p:ph type="pic" sz="quarter" idx="75" hasCustomPrompt="1"/>
          </p:nvPr>
        </p:nvSpPr>
        <p:spPr>
          <a:xfrm>
            <a:off x="6673175" y="2133600"/>
            <a:ext cx="2888338" cy="2015480"/>
          </a:xfrm>
          <a:solidFill>
            <a:schemeClr val="tx2"/>
          </a:solidFill>
        </p:spPr>
        <p:txBody>
          <a:bodyPr/>
          <a:lstStyle>
            <a:lvl1pPr algn="ctr">
              <a:defRPr sz="1400" b="0" baseline="0">
                <a:solidFill>
                  <a:schemeClr val="bg1"/>
                </a:solidFill>
              </a:defRPr>
            </a:lvl1pPr>
          </a:lstStyle>
          <a:p>
            <a:r>
              <a:rPr lang="de-DE" dirty="0" smtClean="0"/>
              <a:t/>
            </a:r>
            <a:br>
              <a:rPr lang="de-DE" dirty="0" smtClean="0"/>
            </a:br>
            <a:r>
              <a:rPr lang="de-DE" dirty="0" smtClean="0"/>
              <a:t>Desktop &gt; Marketing &gt; </a:t>
            </a:r>
            <a:br>
              <a:rPr lang="de-DE" dirty="0" smtClean="0"/>
            </a:br>
            <a:r>
              <a:rPr lang="de-DE" dirty="0" smtClean="0"/>
              <a:t>Fotos &gt; </a:t>
            </a:r>
            <a:r>
              <a:rPr lang="de-DE" dirty="0" err="1" smtClean="0"/>
              <a:t>PP_Pitch</a:t>
            </a:r>
            <a:r>
              <a:rPr lang="de-DE" dirty="0" smtClean="0"/>
              <a:t> &gt; Kontakt 1</a:t>
            </a:r>
          </a:p>
        </p:txBody>
      </p:sp>
      <p:grpSp>
        <p:nvGrpSpPr>
          <p:cNvPr id="54" name="Group 53"/>
          <p:cNvGrpSpPr/>
          <p:nvPr userDrawn="1"/>
        </p:nvGrpSpPr>
        <p:grpSpPr>
          <a:xfrm>
            <a:off x="9273480" y="6492960"/>
            <a:ext cx="285889" cy="176400"/>
            <a:chOff x="9262800" y="6499225"/>
            <a:chExt cx="285889" cy="176400"/>
          </a:xfrm>
        </p:grpSpPr>
        <p:sp>
          <p:nvSpPr>
            <p:cNvPr id="55" name="Freeform 54"/>
            <p:cNvSpPr>
              <a:spLocks noChangeAspect="1"/>
            </p:cNvSpPr>
            <p:nvPr userDrawn="1"/>
          </p:nvSpPr>
          <p:spPr bwMode="auto">
            <a:xfrm>
              <a:off x="9457767" y="6499225"/>
              <a:ext cx="90922" cy="172800"/>
            </a:xfrm>
            <a:custGeom>
              <a:avLst/>
              <a:gdLst>
                <a:gd name="T0" fmla="*/ 1316 w 1400"/>
                <a:gd name="T1" fmla="*/ 1523 h 2663"/>
                <a:gd name="T2" fmla="*/ 1180 w 1400"/>
                <a:gd name="T3" fmla="*/ 1368 h 2663"/>
                <a:gd name="T4" fmla="*/ 1325 w 1400"/>
                <a:gd name="T5" fmla="*/ 1216 h 2663"/>
                <a:gd name="T6" fmla="*/ 1400 w 1400"/>
                <a:gd name="T7" fmla="*/ 1216 h 2663"/>
                <a:gd name="T8" fmla="*/ 1400 w 1400"/>
                <a:gd name="T9" fmla="*/ 0 h 2663"/>
                <a:gd name="T10" fmla="*/ 642 w 1400"/>
                <a:gd name="T11" fmla="*/ 196 h 2663"/>
                <a:gd name="T12" fmla="*/ 0 w 1400"/>
                <a:gd name="T13" fmla="*/ 1334 h 2663"/>
                <a:gd name="T14" fmla="*/ 494 w 1400"/>
                <a:gd name="T15" fmla="*/ 2367 h 2663"/>
                <a:gd name="T16" fmla="*/ 1168 w 1400"/>
                <a:gd name="T17" fmla="*/ 2663 h 2663"/>
                <a:gd name="T18" fmla="*/ 1400 w 1400"/>
                <a:gd name="T19" fmla="*/ 2663 h 2663"/>
                <a:gd name="T20" fmla="*/ 1400 w 1400"/>
                <a:gd name="T21" fmla="*/ 1523 h 2663"/>
                <a:gd name="T22" fmla="*/ 1316 w 1400"/>
                <a:gd name="T23" fmla="*/ 1523 h 2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00" h="2663">
                  <a:moveTo>
                    <a:pt x="1316" y="1523"/>
                  </a:moveTo>
                  <a:cubicBezTo>
                    <a:pt x="1279" y="1523"/>
                    <a:pt x="1180" y="1483"/>
                    <a:pt x="1180" y="1368"/>
                  </a:cubicBezTo>
                  <a:cubicBezTo>
                    <a:pt x="1180" y="1254"/>
                    <a:pt x="1280" y="1216"/>
                    <a:pt x="1325" y="1216"/>
                  </a:cubicBezTo>
                  <a:cubicBezTo>
                    <a:pt x="1345" y="1216"/>
                    <a:pt x="1387" y="1216"/>
                    <a:pt x="1400" y="1216"/>
                  </a:cubicBezTo>
                  <a:cubicBezTo>
                    <a:pt x="1400" y="0"/>
                    <a:pt x="1400" y="0"/>
                    <a:pt x="1400" y="0"/>
                  </a:cubicBezTo>
                  <a:cubicBezTo>
                    <a:pt x="1099" y="0"/>
                    <a:pt x="852" y="68"/>
                    <a:pt x="642" y="196"/>
                  </a:cubicBezTo>
                  <a:cubicBezTo>
                    <a:pt x="235" y="444"/>
                    <a:pt x="0" y="893"/>
                    <a:pt x="0" y="1334"/>
                  </a:cubicBezTo>
                  <a:cubicBezTo>
                    <a:pt x="0" y="1806"/>
                    <a:pt x="229" y="2152"/>
                    <a:pt x="494" y="2367"/>
                  </a:cubicBezTo>
                  <a:cubicBezTo>
                    <a:pt x="754" y="2579"/>
                    <a:pt x="1022" y="2647"/>
                    <a:pt x="1168" y="2663"/>
                  </a:cubicBezTo>
                  <a:cubicBezTo>
                    <a:pt x="1368" y="2663"/>
                    <a:pt x="1400" y="2663"/>
                    <a:pt x="1400" y="2663"/>
                  </a:cubicBezTo>
                  <a:cubicBezTo>
                    <a:pt x="1400" y="1523"/>
                    <a:pt x="1400" y="1523"/>
                    <a:pt x="1400" y="1523"/>
                  </a:cubicBezTo>
                  <a:cubicBezTo>
                    <a:pt x="1385" y="1523"/>
                    <a:pt x="1327" y="1523"/>
                    <a:pt x="1316" y="1523"/>
                  </a:cubicBezTo>
                  <a:close/>
                </a:path>
              </a:pathLst>
            </a:custGeom>
            <a:solidFill>
              <a:srgbClr val="FB5A17"/>
            </a:solidFill>
            <a:ln>
              <a:noFill/>
            </a:ln>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56" name="Slide Number Placeholder 5"/>
            <p:cNvSpPr txBox="1">
              <a:spLocks noChangeAspect="1"/>
            </p:cNvSpPr>
            <p:nvPr userDrawn="1"/>
          </p:nvSpPr>
          <p:spPr>
            <a:xfrm>
              <a:off x="9262800" y="6499225"/>
              <a:ext cx="176400" cy="176400"/>
            </a:xfrm>
            <a:prstGeom prst="ellipse">
              <a:avLst/>
            </a:prstGeom>
            <a:solidFill>
              <a:srgbClr val="003145"/>
            </a:solidFill>
            <a:ln>
              <a:noFill/>
            </a:ln>
            <a:effectLst/>
          </p:spPr>
          <p:txBody>
            <a:bodyPr wrap="none" lIns="0" tIns="0" rIns="0" bIns="0"/>
            <a:lstStyle>
              <a:defPPr>
                <a:defRPr lang="en-US"/>
              </a:defPPr>
              <a:lvl1pPr marL="0" algn="ctr" defTabSz="914400" rtl="0" eaLnBrk="1" latinLnBrk="0" hangingPunct="1">
                <a:defRPr lang="en-GB" sz="800" kern="1200" smtClean="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82663">
                <a:spcBef>
                  <a:spcPct val="40000"/>
                </a:spcBef>
              </a:pPr>
              <a:endParaRPr dirty="0">
                <a:solidFill>
                  <a:srgbClr val="FFFFFF"/>
                </a:solidFill>
              </a:endParaRPr>
            </a:p>
          </p:txBody>
        </p:sp>
      </p:grpSp>
      <p:sp>
        <p:nvSpPr>
          <p:cNvPr id="57" name="Rectangle 56"/>
          <p:cNvSpPr/>
          <p:nvPr userDrawn="1"/>
        </p:nvSpPr>
        <p:spPr>
          <a:xfrm>
            <a:off x="9215762" y="6476177"/>
            <a:ext cx="295274" cy="200055"/>
          </a:xfrm>
          <a:prstGeom prst="rect">
            <a:avLst/>
          </a:prstGeom>
        </p:spPr>
        <p:txBody>
          <a:bodyPr wrap="none">
            <a:spAutoFit/>
          </a:bodyPr>
          <a:lstStyle/>
          <a:p>
            <a:pPr algn="ctr"/>
            <a:fld id="{172E465B-0AB6-4FE9-A29F-9FFC9901D96B}" type="slidenum">
              <a:rPr lang="de-DE" sz="700" smtClean="0">
                <a:solidFill>
                  <a:srgbClr val="FFFFFF"/>
                </a:solidFill>
              </a:rPr>
              <a:pPr algn="ctr"/>
              <a:t>‹#›</a:t>
            </a:fld>
            <a:endParaRPr lang="en-GB" sz="700" dirty="0">
              <a:solidFill>
                <a:srgbClr val="000000"/>
              </a:solidFill>
            </a:endParaRPr>
          </a:p>
        </p:txBody>
      </p:sp>
      <p:sp>
        <p:nvSpPr>
          <p:cNvPr id="58" name="Text Placeholder 16"/>
          <p:cNvSpPr>
            <a:spLocks noGrp="1"/>
          </p:cNvSpPr>
          <p:nvPr>
            <p:ph type="body" sz="quarter" idx="36" hasCustomPrompt="1"/>
          </p:nvPr>
        </p:nvSpPr>
        <p:spPr bwMode="gray">
          <a:xfrm>
            <a:off x="771512" y="4797152"/>
            <a:ext cx="144016" cy="144016"/>
          </a:xfrm>
          <a:blipFill dpi="0" rotWithShape="1">
            <a:blip r:embed="rId2"/>
            <a:srcRect/>
            <a:stretch>
              <a:fillRect/>
            </a:stretch>
          </a:blipFill>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en-US" smtClean="0"/>
              <a:t> </a:t>
            </a:r>
            <a:endParaRPr lang="de-DE" dirty="0"/>
          </a:p>
        </p:txBody>
      </p:sp>
      <p:sp>
        <p:nvSpPr>
          <p:cNvPr id="59" name="Text Placeholder 16"/>
          <p:cNvSpPr>
            <a:spLocks noGrp="1"/>
          </p:cNvSpPr>
          <p:nvPr>
            <p:ph type="body" sz="quarter" idx="57" hasCustomPrompt="1"/>
          </p:nvPr>
        </p:nvSpPr>
        <p:spPr bwMode="gray">
          <a:xfrm>
            <a:off x="771512" y="4941168"/>
            <a:ext cx="144016" cy="144016"/>
          </a:xfrm>
          <a:blipFill dpi="0" rotWithShape="1">
            <a:blip r:embed="rId3"/>
            <a:srcRect/>
            <a:stretch>
              <a:fillRect/>
            </a:stretch>
          </a:blipFill>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en-US" smtClean="0"/>
              <a:t> </a:t>
            </a:r>
            <a:endParaRPr lang="de-DE" dirty="0"/>
          </a:p>
        </p:txBody>
      </p:sp>
      <p:sp>
        <p:nvSpPr>
          <p:cNvPr id="60" name="Text Placeholder 16"/>
          <p:cNvSpPr>
            <a:spLocks noGrp="1"/>
          </p:cNvSpPr>
          <p:nvPr>
            <p:ph type="body" sz="quarter" idx="76" hasCustomPrompt="1"/>
          </p:nvPr>
        </p:nvSpPr>
        <p:spPr bwMode="gray">
          <a:xfrm>
            <a:off x="3800872" y="4797152"/>
            <a:ext cx="144016" cy="144016"/>
          </a:xfrm>
          <a:blipFill dpi="0" rotWithShape="1">
            <a:blip r:embed="rId2"/>
            <a:srcRect/>
            <a:stretch>
              <a:fillRect/>
            </a:stretch>
          </a:blipFill>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en-US" smtClean="0"/>
              <a:t> </a:t>
            </a:r>
            <a:endParaRPr lang="de-DE" dirty="0"/>
          </a:p>
        </p:txBody>
      </p:sp>
      <p:sp>
        <p:nvSpPr>
          <p:cNvPr id="63" name="Text Placeholder 16"/>
          <p:cNvSpPr>
            <a:spLocks noGrp="1"/>
          </p:cNvSpPr>
          <p:nvPr>
            <p:ph type="body" sz="quarter" idx="77" hasCustomPrompt="1"/>
          </p:nvPr>
        </p:nvSpPr>
        <p:spPr bwMode="gray">
          <a:xfrm>
            <a:off x="3800872" y="4941168"/>
            <a:ext cx="144016" cy="144016"/>
          </a:xfrm>
          <a:blipFill dpi="0" rotWithShape="1">
            <a:blip r:embed="rId3"/>
            <a:srcRect/>
            <a:stretch>
              <a:fillRect/>
            </a:stretch>
          </a:blipFill>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en-US" smtClean="0"/>
              <a:t> </a:t>
            </a:r>
            <a:endParaRPr lang="de-DE" dirty="0"/>
          </a:p>
        </p:txBody>
      </p:sp>
      <p:sp>
        <p:nvSpPr>
          <p:cNvPr id="64" name="Text Placeholder 16"/>
          <p:cNvSpPr>
            <a:spLocks noGrp="1"/>
          </p:cNvSpPr>
          <p:nvPr>
            <p:ph type="body" sz="quarter" idx="78" hasCustomPrompt="1"/>
          </p:nvPr>
        </p:nvSpPr>
        <p:spPr bwMode="gray">
          <a:xfrm>
            <a:off x="6820656" y="4797152"/>
            <a:ext cx="144016" cy="144016"/>
          </a:xfrm>
          <a:blipFill dpi="0" rotWithShape="1">
            <a:blip r:embed="rId2"/>
            <a:srcRect/>
            <a:stretch>
              <a:fillRect/>
            </a:stretch>
          </a:blipFill>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en-US" smtClean="0"/>
              <a:t> </a:t>
            </a:r>
            <a:endParaRPr lang="de-DE" dirty="0"/>
          </a:p>
        </p:txBody>
      </p:sp>
      <p:sp>
        <p:nvSpPr>
          <p:cNvPr id="65" name="Text Placeholder 16"/>
          <p:cNvSpPr>
            <a:spLocks noGrp="1"/>
          </p:cNvSpPr>
          <p:nvPr>
            <p:ph type="body" sz="quarter" idx="79" hasCustomPrompt="1"/>
          </p:nvPr>
        </p:nvSpPr>
        <p:spPr bwMode="gray">
          <a:xfrm>
            <a:off x="6820656" y="4941168"/>
            <a:ext cx="144016" cy="144016"/>
          </a:xfrm>
          <a:blipFill dpi="0" rotWithShape="1">
            <a:blip r:embed="rId3"/>
            <a:srcRect/>
            <a:stretch>
              <a:fillRect/>
            </a:stretch>
          </a:blipFill>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en-US" smtClean="0"/>
              <a:t> </a:t>
            </a:r>
            <a:endParaRPr lang="de-DE" dirty="0"/>
          </a:p>
        </p:txBody>
      </p:sp>
    </p:spTree>
    <p:extLst>
      <p:ext uri="{BB962C8B-B14F-4D97-AF65-F5344CB8AC3E}">
        <p14:creationId xmlns:p14="http://schemas.microsoft.com/office/powerpoint/2010/main" val="24598743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act (4 persons)">
    <p:spTree>
      <p:nvGrpSpPr>
        <p:cNvPr id="1" name=""/>
        <p:cNvGrpSpPr/>
        <p:nvPr/>
      </p:nvGrpSpPr>
      <p:grpSpPr>
        <a:xfrm>
          <a:off x="0" y="0"/>
          <a:ext cx="0" cy="0"/>
          <a:chOff x="0" y="0"/>
          <a:chExt cx="0" cy="0"/>
        </a:xfrm>
      </p:grpSpPr>
      <p:sp>
        <p:nvSpPr>
          <p:cNvPr id="2" name="Rectangle 1"/>
          <p:cNvSpPr/>
          <p:nvPr userDrawn="1"/>
        </p:nvSpPr>
        <p:spPr bwMode="gray">
          <a:xfrm>
            <a:off x="128588" y="116632"/>
            <a:ext cx="9648825" cy="6626225"/>
          </a:xfrm>
          <a:prstGeom prst="rect">
            <a:avLst/>
          </a:prstGeom>
          <a:solidFill>
            <a:srgbClr val="A3B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120" name="Textplatzhalter 4"/>
          <p:cNvSpPr>
            <a:spLocks noGrp="1"/>
          </p:cNvSpPr>
          <p:nvPr>
            <p:ph type="body" sz="quarter" idx="105" hasCustomPrompt="1"/>
          </p:nvPr>
        </p:nvSpPr>
        <p:spPr>
          <a:xfrm>
            <a:off x="631826" y="2133600"/>
            <a:ext cx="2088000" cy="2015480"/>
          </a:xfrm>
          <a:solidFill>
            <a:schemeClr val="bg1"/>
          </a:solidFill>
        </p:spPr>
        <p:txBody>
          <a:bodyPr/>
          <a:lstStyle>
            <a:lvl1pPr marL="0" indent="0">
              <a:spcBef>
                <a:spcPts val="0"/>
              </a:spcBef>
              <a:buFont typeface="Arial" pitchFamily="34" charset="0"/>
              <a:buNone/>
              <a:defRPr sz="100">
                <a:solidFill>
                  <a:srgbClr val="F2F6F8"/>
                </a:solidFill>
              </a:defRPr>
            </a:lvl1pPr>
            <a:lvl2pPr marL="0" indent="0">
              <a:spcBef>
                <a:spcPts val="0"/>
              </a:spcBef>
              <a:buFont typeface="Arial" pitchFamily="34" charset="0"/>
              <a:buNone/>
              <a:defRPr sz="100">
                <a:solidFill>
                  <a:srgbClr val="F2F6F8"/>
                </a:solidFill>
              </a:defRPr>
            </a:lvl2pPr>
            <a:lvl3pPr marL="0" indent="0">
              <a:spcBef>
                <a:spcPts val="0"/>
              </a:spcBef>
              <a:buNone/>
              <a:defRPr sz="100">
                <a:solidFill>
                  <a:srgbClr val="F2F6F8"/>
                </a:solidFill>
              </a:defRPr>
            </a:lvl3pPr>
            <a:lvl4pPr marL="0" indent="0">
              <a:spcBef>
                <a:spcPts val="0"/>
              </a:spcBef>
              <a:buNone/>
              <a:defRPr sz="100">
                <a:solidFill>
                  <a:srgbClr val="F2F6F8"/>
                </a:solidFill>
              </a:defRPr>
            </a:lvl4pPr>
            <a:lvl5pPr marL="0" indent="0">
              <a:spcBef>
                <a:spcPts val="0"/>
              </a:spcBef>
              <a:buNone/>
              <a:defRPr sz="100">
                <a:solidFill>
                  <a:srgbClr val="F2F6F8"/>
                </a:solidFill>
              </a:defRPr>
            </a:lvl5pPr>
            <a:lvl6pPr marL="0" indent="0">
              <a:spcBef>
                <a:spcPts val="0"/>
              </a:spcBef>
              <a:buNone/>
              <a:defRPr sz="100">
                <a:solidFill>
                  <a:srgbClr val="F2F6F8"/>
                </a:solidFill>
              </a:defRPr>
            </a:lvl6pPr>
            <a:lvl7pPr marL="0" indent="0">
              <a:spcBef>
                <a:spcPts val="0"/>
              </a:spcBef>
              <a:buNone/>
              <a:defRPr sz="100">
                <a:solidFill>
                  <a:srgbClr val="F2F6F8"/>
                </a:solidFill>
              </a:defRPr>
            </a:lvl7pPr>
            <a:lvl8pPr marL="0" indent="0">
              <a:spcBef>
                <a:spcPts val="0"/>
              </a:spcBef>
              <a:buNone/>
              <a:defRPr sz="100">
                <a:solidFill>
                  <a:srgbClr val="F2F6F8"/>
                </a:solidFill>
              </a:defRPr>
            </a:lvl8pPr>
            <a:lvl9pPr marL="0" indent="0">
              <a:spcBef>
                <a:spcPts val="0"/>
              </a:spcBef>
              <a:buNone/>
              <a:defRPr sz="100">
                <a:solidFill>
                  <a:srgbClr val="F2F6F8"/>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121" name="Textplatzhalter 4"/>
          <p:cNvSpPr>
            <a:spLocks noGrp="1"/>
          </p:cNvSpPr>
          <p:nvPr>
            <p:ph type="body" sz="quarter" idx="106" hasCustomPrompt="1"/>
          </p:nvPr>
        </p:nvSpPr>
        <p:spPr>
          <a:xfrm>
            <a:off x="2917032" y="2133600"/>
            <a:ext cx="2088926" cy="2015480"/>
          </a:xfrm>
          <a:solidFill>
            <a:schemeClr val="bg1"/>
          </a:solidFill>
        </p:spPr>
        <p:txBody>
          <a:bodyPr/>
          <a:lstStyle>
            <a:lvl1pPr marL="0" indent="0">
              <a:spcBef>
                <a:spcPts val="0"/>
              </a:spcBef>
              <a:buFont typeface="Arial" pitchFamily="34" charset="0"/>
              <a:buNone/>
              <a:defRPr sz="100">
                <a:solidFill>
                  <a:srgbClr val="F2F6F8"/>
                </a:solidFill>
              </a:defRPr>
            </a:lvl1pPr>
            <a:lvl2pPr marL="0" indent="0">
              <a:spcBef>
                <a:spcPts val="0"/>
              </a:spcBef>
              <a:buFont typeface="Arial" pitchFamily="34" charset="0"/>
              <a:buNone/>
              <a:defRPr sz="100">
                <a:solidFill>
                  <a:srgbClr val="F2F6F8"/>
                </a:solidFill>
              </a:defRPr>
            </a:lvl2pPr>
            <a:lvl3pPr marL="0" indent="0">
              <a:spcBef>
                <a:spcPts val="0"/>
              </a:spcBef>
              <a:buNone/>
              <a:defRPr sz="100">
                <a:solidFill>
                  <a:srgbClr val="F2F6F8"/>
                </a:solidFill>
              </a:defRPr>
            </a:lvl3pPr>
            <a:lvl4pPr marL="0" indent="0">
              <a:spcBef>
                <a:spcPts val="0"/>
              </a:spcBef>
              <a:buNone/>
              <a:defRPr sz="100">
                <a:solidFill>
                  <a:srgbClr val="F2F6F8"/>
                </a:solidFill>
              </a:defRPr>
            </a:lvl4pPr>
            <a:lvl5pPr marL="0" indent="0">
              <a:spcBef>
                <a:spcPts val="0"/>
              </a:spcBef>
              <a:buNone/>
              <a:defRPr sz="100">
                <a:solidFill>
                  <a:srgbClr val="F2F6F8"/>
                </a:solidFill>
              </a:defRPr>
            </a:lvl5pPr>
            <a:lvl6pPr marL="0" indent="0">
              <a:spcBef>
                <a:spcPts val="0"/>
              </a:spcBef>
              <a:buNone/>
              <a:defRPr sz="100">
                <a:solidFill>
                  <a:srgbClr val="F2F6F8"/>
                </a:solidFill>
              </a:defRPr>
            </a:lvl6pPr>
            <a:lvl7pPr marL="0" indent="0">
              <a:spcBef>
                <a:spcPts val="0"/>
              </a:spcBef>
              <a:buNone/>
              <a:defRPr sz="100">
                <a:solidFill>
                  <a:srgbClr val="F2F6F8"/>
                </a:solidFill>
              </a:defRPr>
            </a:lvl7pPr>
            <a:lvl8pPr marL="0" indent="0">
              <a:spcBef>
                <a:spcPts val="0"/>
              </a:spcBef>
              <a:buNone/>
              <a:defRPr sz="100">
                <a:solidFill>
                  <a:srgbClr val="F2F6F8"/>
                </a:solidFill>
              </a:defRPr>
            </a:lvl8pPr>
            <a:lvl9pPr marL="0" indent="0">
              <a:spcBef>
                <a:spcPts val="0"/>
              </a:spcBef>
              <a:buNone/>
              <a:defRPr sz="100">
                <a:solidFill>
                  <a:srgbClr val="F2F6F8"/>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122" name="Textplatzhalter 4"/>
          <p:cNvSpPr>
            <a:spLocks noGrp="1"/>
          </p:cNvSpPr>
          <p:nvPr>
            <p:ph type="body" sz="quarter" idx="107" hasCustomPrompt="1"/>
          </p:nvPr>
        </p:nvSpPr>
        <p:spPr>
          <a:xfrm>
            <a:off x="5169025" y="2133600"/>
            <a:ext cx="2088926" cy="2015480"/>
          </a:xfrm>
          <a:solidFill>
            <a:schemeClr val="bg1"/>
          </a:solidFill>
        </p:spPr>
        <p:txBody>
          <a:bodyPr/>
          <a:lstStyle>
            <a:lvl1pPr marL="0" indent="0">
              <a:spcBef>
                <a:spcPts val="0"/>
              </a:spcBef>
              <a:buFont typeface="Arial" pitchFamily="34" charset="0"/>
              <a:buNone/>
              <a:defRPr sz="100">
                <a:solidFill>
                  <a:srgbClr val="F2F6F8"/>
                </a:solidFill>
              </a:defRPr>
            </a:lvl1pPr>
            <a:lvl2pPr marL="0" indent="0">
              <a:spcBef>
                <a:spcPts val="0"/>
              </a:spcBef>
              <a:buFont typeface="Arial" pitchFamily="34" charset="0"/>
              <a:buNone/>
              <a:defRPr sz="100">
                <a:solidFill>
                  <a:srgbClr val="F2F6F8"/>
                </a:solidFill>
              </a:defRPr>
            </a:lvl2pPr>
            <a:lvl3pPr marL="0" indent="0">
              <a:spcBef>
                <a:spcPts val="0"/>
              </a:spcBef>
              <a:buNone/>
              <a:defRPr sz="100">
                <a:solidFill>
                  <a:srgbClr val="F2F6F8"/>
                </a:solidFill>
              </a:defRPr>
            </a:lvl3pPr>
            <a:lvl4pPr marL="0" indent="0">
              <a:spcBef>
                <a:spcPts val="0"/>
              </a:spcBef>
              <a:buNone/>
              <a:defRPr sz="100">
                <a:solidFill>
                  <a:srgbClr val="F2F6F8"/>
                </a:solidFill>
              </a:defRPr>
            </a:lvl4pPr>
            <a:lvl5pPr marL="0" indent="0">
              <a:spcBef>
                <a:spcPts val="0"/>
              </a:spcBef>
              <a:buNone/>
              <a:defRPr sz="100">
                <a:solidFill>
                  <a:srgbClr val="F2F6F8"/>
                </a:solidFill>
              </a:defRPr>
            </a:lvl5pPr>
            <a:lvl6pPr marL="0" indent="0">
              <a:spcBef>
                <a:spcPts val="0"/>
              </a:spcBef>
              <a:buNone/>
              <a:defRPr sz="100">
                <a:solidFill>
                  <a:srgbClr val="F2F6F8"/>
                </a:solidFill>
              </a:defRPr>
            </a:lvl6pPr>
            <a:lvl7pPr marL="0" indent="0">
              <a:spcBef>
                <a:spcPts val="0"/>
              </a:spcBef>
              <a:buNone/>
              <a:defRPr sz="100">
                <a:solidFill>
                  <a:srgbClr val="F2F6F8"/>
                </a:solidFill>
              </a:defRPr>
            </a:lvl7pPr>
            <a:lvl8pPr marL="0" indent="0">
              <a:spcBef>
                <a:spcPts val="0"/>
              </a:spcBef>
              <a:buNone/>
              <a:defRPr sz="100">
                <a:solidFill>
                  <a:srgbClr val="F2F6F8"/>
                </a:solidFill>
              </a:defRPr>
            </a:lvl8pPr>
            <a:lvl9pPr marL="0" indent="0">
              <a:spcBef>
                <a:spcPts val="0"/>
              </a:spcBef>
              <a:buNone/>
              <a:defRPr sz="100">
                <a:solidFill>
                  <a:srgbClr val="F2F6F8"/>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123" name="Textplatzhalter 4"/>
          <p:cNvSpPr>
            <a:spLocks noGrp="1"/>
          </p:cNvSpPr>
          <p:nvPr>
            <p:ph type="body" sz="quarter" idx="108" hasCustomPrompt="1"/>
          </p:nvPr>
        </p:nvSpPr>
        <p:spPr>
          <a:xfrm>
            <a:off x="7473512" y="2133600"/>
            <a:ext cx="2088000" cy="2015480"/>
          </a:xfrm>
          <a:solidFill>
            <a:schemeClr val="bg1"/>
          </a:solidFill>
        </p:spPr>
        <p:txBody>
          <a:bodyPr/>
          <a:lstStyle>
            <a:lvl1pPr marL="0" indent="0">
              <a:spcBef>
                <a:spcPts val="0"/>
              </a:spcBef>
              <a:buFont typeface="Arial" pitchFamily="34" charset="0"/>
              <a:buNone/>
              <a:defRPr sz="100">
                <a:solidFill>
                  <a:srgbClr val="F2F6F8"/>
                </a:solidFill>
              </a:defRPr>
            </a:lvl1pPr>
            <a:lvl2pPr marL="0" indent="0">
              <a:spcBef>
                <a:spcPts val="0"/>
              </a:spcBef>
              <a:buFont typeface="Arial" pitchFamily="34" charset="0"/>
              <a:buNone/>
              <a:defRPr sz="100">
                <a:solidFill>
                  <a:srgbClr val="F2F6F8"/>
                </a:solidFill>
              </a:defRPr>
            </a:lvl2pPr>
            <a:lvl3pPr marL="0" indent="0">
              <a:spcBef>
                <a:spcPts val="0"/>
              </a:spcBef>
              <a:buNone/>
              <a:defRPr sz="100">
                <a:solidFill>
                  <a:srgbClr val="F2F6F8"/>
                </a:solidFill>
              </a:defRPr>
            </a:lvl3pPr>
            <a:lvl4pPr marL="0" indent="0">
              <a:spcBef>
                <a:spcPts val="0"/>
              </a:spcBef>
              <a:buNone/>
              <a:defRPr sz="100">
                <a:solidFill>
                  <a:srgbClr val="F2F6F8"/>
                </a:solidFill>
              </a:defRPr>
            </a:lvl4pPr>
            <a:lvl5pPr marL="0" indent="0">
              <a:spcBef>
                <a:spcPts val="0"/>
              </a:spcBef>
              <a:buNone/>
              <a:defRPr sz="100">
                <a:solidFill>
                  <a:srgbClr val="F2F6F8"/>
                </a:solidFill>
              </a:defRPr>
            </a:lvl5pPr>
            <a:lvl6pPr marL="0" indent="0">
              <a:spcBef>
                <a:spcPts val="0"/>
              </a:spcBef>
              <a:buNone/>
              <a:defRPr sz="100">
                <a:solidFill>
                  <a:srgbClr val="F2F6F8"/>
                </a:solidFill>
              </a:defRPr>
            </a:lvl6pPr>
            <a:lvl7pPr marL="0" indent="0">
              <a:spcBef>
                <a:spcPts val="0"/>
              </a:spcBef>
              <a:buNone/>
              <a:defRPr sz="100">
                <a:solidFill>
                  <a:srgbClr val="F2F6F8"/>
                </a:solidFill>
              </a:defRPr>
            </a:lvl7pPr>
            <a:lvl8pPr marL="0" indent="0">
              <a:spcBef>
                <a:spcPts val="0"/>
              </a:spcBef>
              <a:buNone/>
              <a:defRPr sz="100">
                <a:solidFill>
                  <a:srgbClr val="F2F6F8"/>
                </a:solidFill>
              </a:defRPr>
            </a:lvl8pPr>
            <a:lvl9pPr marL="0" indent="0">
              <a:spcBef>
                <a:spcPts val="0"/>
              </a:spcBef>
              <a:buNone/>
              <a:defRPr sz="100">
                <a:solidFill>
                  <a:srgbClr val="F2F6F8"/>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6" name="Title 5"/>
          <p:cNvSpPr>
            <a:spLocks noGrp="1"/>
          </p:cNvSpPr>
          <p:nvPr>
            <p:ph type="title"/>
          </p:nvPr>
        </p:nvSpPr>
        <p:spPr bwMode="gray"/>
        <p:txBody>
          <a:bodyPr/>
          <a:lstStyle/>
          <a:p>
            <a:r>
              <a:rPr lang="en-US" smtClean="0"/>
              <a:t>Click to edit Master title style</a:t>
            </a:r>
            <a:endParaRPr lang="de-DE"/>
          </a:p>
        </p:txBody>
      </p:sp>
      <p:sp>
        <p:nvSpPr>
          <p:cNvPr id="9" name="Line 11"/>
          <p:cNvSpPr>
            <a:spLocks noChangeShapeType="1"/>
          </p:cNvSpPr>
          <p:nvPr userDrawn="1"/>
        </p:nvSpPr>
        <p:spPr bwMode="gray">
          <a:xfrm>
            <a:off x="636588" y="476672"/>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15" name="Rectangle 18"/>
          <p:cNvSpPr>
            <a:spLocks noChangeArrowheads="1"/>
          </p:cNvSpPr>
          <p:nvPr userDrawn="1"/>
        </p:nvSpPr>
        <p:spPr bwMode="gray">
          <a:xfrm>
            <a:off x="632520" y="227013"/>
            <a:ext cx="1052512" cy="2159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p>
            <a:r>
              <a:rPr lang="de-DE" sz="600" b="1" dirty="0" smtClean="0">
                <a:solidFill>
                  <a:srgbClr val="FB5A17"/>
                </a:solidFill>
              </a:rPr>
              <a:t>osborneclarke.com</a:t>
            </a:r>
            <a:endParaRPr lang="de-DE" sz="600" b="1" dirty="0">
              <a:solidFill>
                <a:srgbClr val="FB5A17"/>
              </a:solidFill>
            </a:endParaRPr>
          </a:p>
        </p:txBody>
      </p:sp>
      <p:sp>
        <p:nvSpPr>
          <p:cNvPr id="42" name="Line 13"/>
          <p:cNvSpPr>
            <a:spLocks noChangeShapeType="1"/>
          </p:cNvSpPr>
          <p:nvPr userDrawn="1"/>
        </p:nvSpPr>
        <p:spPr bwMode="gray">
          <a:xfrm>
            <a:off x="636588" y="6381328"/>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3" name="Footer Placeholder 2"/>
          <p:cNvSpPr>
            <a:spLocks noGrp="1"/>
          </p:cNvSpPr>
          <p:nvPr>
            <p:ph type="ftr" sz="quarter" idx="70"/>
          </p:nvPr>
        </p:nvSpPr>
        <p:spPr/>
        <p:txBody>
          <a:bodyPr/>
          <a:lstStyle/>
          <a:p>
            <a:r>
              <a:rPr lang="de-DE" smtClean="0">
                <a:solidFill>
                  <a:srgbClr val="000000"/>
                </a:solidFill>
              </a:rPr>
              <a:t>Private &amp; Confidential</a:t>
            </a:r>
            <a:endParaRPr lang="de-DE" dirty="0">
              <a:solidFill>
                <a:srgbClr val="000000"/>
              </a:solidFill>
            </a:endParaRPr>
          </a:p>
        </p:txBody>
      </p:sp>
      <p:sp>
        <p:nvSpPr>
          <p:cNvPr id="50" name="Textplatzhalter 4"/>
          <p:cNvSpPr>
            <a:spLocks noGrp="1"/>
          </p:cNvSpPr>
          <p:nvPr>
            <p:ph type="body" sz="quarter" idx="71" hasCustomPrompt="1"/>
          </p:nvPr>
        </p:nvSpPr>
        <p:spPr>
          <a:xfrm>
            <a:off x="631826" y="4149080"/>
            <a:ext cx="2088000" cy="2016026"/>
          </a:xfrm>
          <a:solidFill>
            <a:srgbClr val="F2F6F8"/>
          </a:solidFill>
        </p:spPr>
        <p:txBody>
          <a:bodyPr/>
          <a:lstStyle>
            <a:lvl1pPr marL="0" indent="0">
              <a:spcBef>
                <a:spcPts val="0"/>
              </a:spcBef>
              <a:buFont typeface="Arial" pitchFamily="34" charset="0"/>
              <a:buNone/>
              <a:defRPr sz="100">
                <a:solidFill>
                  <a:srgbClr val="F2F6F8"/>
                </a:solidFill>
              </a:defRPr>
            </a:lvl1pPr>
            <a:lvl2pPr marL="0" indent="0">
              <a:spcBef>
                <a:spcPts val="0"/>
              </a:spcBef>
              <a:buFont typeface="Arial" pitchFamily="34" charset="0"/>
              <a:buNone/>
              <a:defRPr sz="100">
                <a:solidFill>
                  <a:srgbClr val="F2F6F8"/>
                </a:solidFill>
              </a:defRPr>
            </a:lvl2pPr>
            <a:lvl3pPr marL="0" indent="0">
              <a:spcBef>
                <a:spcPts val="0"/>
              </a:spcBef>
              <a:buNone/>
              <a:defRPr sz="100">
                <a:solidFill>
                  <a:srgbClr val="F2F6F8"/>
                </a:solidFill>
              </a:defRPr>
            </a:lvl3pPr>
            <a:lvl4pPr marL="0" indent="0">
              <a:spcBef>
                <a:spcPts val="0"/>
              </a:spcBef>
              <a:buNone/>
              <a:defRPr sz="100">
                <a:solidFill>
                  <a:srgbClr val="F2F6F8"/>
                </a:solidFill>
              </a:defRPr>
            </a:lvl4pPr>
            <a:lvl5pPr marL="0" indent="0">
              <a:spcBef>
                <a:spcPts val="0"/>
              </a:spcBef>
              <a:buNone/>
              <a:defRPr sz="100">
                <a:solidFill>
                  <a:srgbClr val="F2F6F8"/>
                </a:solidFill>
              </a:defRPr>
            </a:lvl5pPr>
            <a:lvl6pPr marL="0" indent="0">
              <a:spcBef>
                <a:spcPts val="0"/>
              </a:spcBef>
              <a:buNone/>
              <a:defRPr sz="100">
                <a:solidFill>
                  <a:srgbClr val="F2F6F8"/>
                </a:solidFill>
              </a:defRPr>
            </a:lvl6pPr>
            <a:lvl7pPr marL="0" indent="0">
              <a:spcBef>
                <a:spcPts val="0"/>
              </a:spcBef>
              <a:buNone/>
              <a:defRPr sz="100">
                <a:solidFill>
                  <a:srgbClr val="F2F6F8"/>
                </a:solidFill>
              </a:defRPr>
            </a:lvl7pPr>
            <a:lvl8pPr marL="0" indent="0">
              <a:spcBef>
                <a:spcPts val="0"/>
              </a:spcBef>
              <a:buNone/>
              <a:defRPr sz="100">
                <a:solidFill>
                  <a:srgbClr val="F2F6F8"/>
                </a:solidFill>
              </a:defRPr>
            </a:lvl8pPr>
            <a:lvl9pPr marL="0" indent="0">
              <a:spcBef>
                <a:spcPts val="0"/>
              </a:spcBef>
              <a:buNone/>
              <a:defRPr sz="100">
                <a:solidFill>
                  <a:srgbClr val="F2F6F8"/>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51" name="Text Placeholder 15"/>
          <p:cNvSpPr>
            <a:spLocks noGrp="1"/>
          </p:cNvSpPr>
          <p:nvPr>
            <p:ph type="body" sz="quarter" idx="72" hasCustomPrompt="1"/>
          </p:nvPr>
        </p:nvSpPr>
        <p:spPr bwMode="gray">
          <a:xfrm>
            <a:off x="776536" y="4148336"/>
            <a:ext cx="1872000" cy="360040"/>
          </a:xfrm>
          <a:noFill/>
        </p:spPr>
        <p:txBody>
          <a:bodyPr lIns="0" tIns="180000" rIns="0" bIns="0" anchor="t" anchorCtr="0"/>
          <a:lstStyle>
            <a:lvl1pPr marL="0" indent="0">
              <a:spcBef>
                <a:spcPts val="0"/>
              </a:spcBef>
              <a:buFont typeface="Arial" pitchFamily="34" charset="0"/>
              <a:buNone/>
              <a:defRPr sz="1200" b="1">
                <a:solidFill>
                  <a:srgbClr val="FB5A17"/>
                </a:solidFill>
              </a:defRPr>
            </a:lvl1pPr>
            <a:lvl2pPr marL="0" indent="0">
              <a:spcBef>
                <a:spcPts val="0"/>
              </a:spcBef>
              <a:buFont typeface="Arial" pitchFamily="34" charset="0"/>
              <a:buNone/>
              <a:defRPr sz="1200" b="0">
                <a:solidFill>
                  <a:schemeClr val="tx1"/>
                </a:solidFill>
              </a:defRPr>
            </a:lvl2pPr>
            <a:lvl3pPr marL="0" indent="0">
              <a:spcBef>
                <a:spcPts val="0"/>
              </a:spcBef>
              <a:buNone/>
              <a:defRPr sz="1000" b="0">
                <a:solidFill>
                  <a:schemeClr val="tx1"/>
                </a:solidFill>
              </a:defRPr>
            </a:lvl3pPr>
            <a:lvl4pPr marL="0" indent="0">
              <a:spcBef>
                <a:spcPts val="0"/>
              </a:spcBef>
              <a:buNone/>
              <a:defRPr sz="1000" b="0">
                <a:solidFill>
                  <a:schemeClr val="bg2"/>
                </a:solidFill>
              </a:defRPr>
            </a:lvl4pPr>
            <a:lvl5pPr marL="0" indent="0">
              <a:spcBef>
                <a:spcPts val="0"/>
              </a:spcBef>
              <a:buNone/>
              <a:defRPr sz="1000" b="0">
                <a:solidFill>
                  <a:schemeClr val="bg2"/>
                </a:solidFill>
              </a:defRPr>
            </a:lvl5pPr>
            <a:lvl6pPr marL="0" indent="0">
              <a:spcBef>
                <a:spcPts val="0"/>
              </a:spcBef>
              <a:buNone/>
              <a:defRPr sz="1000" b="0">
                <a:solidFill>
                  <a:schemeClr val="bg2"/>
                </a:solidFill>
              </a:defRPr>
            </a:lvl6pPr>
            <a:lvl7pPr marL="0" indent="0">
              <a:spcBef>
                <a:spcPts val="0"/>
              </a:spcBef>
              <a:buNone/>
              <a:defRPr sz="1000" b="0">
                <a:solidFill>
                  <a:schemeClr val="bg2"/>
                </a:solidFill>
              </a:defRPr>
            </a:lvl7pPr>
            <a:lvl8pPr marL="0" indent="0">
              <a:spcBef>
                <a:spcPts val="0"/>
              </a:spcBef>
              <a:buNone/>
              <a:defRPr sz="1000" b="0">
                <a:solidFill>
                  <a:schemeClr val="bg2"/>
                </a:solidFill>
              </a:defRPr>
            </a:lvl8pPr>
            <a:lvl9pPr marL="0" indent="0">
              <a:spcBef>
                <a:spcPts val="0"/>
              </a:spcBef>
              <a:buNone/>
              <a:defRPr sz="1000" b="0">
                <a:solidFill>
                  <a:schemeClr val="bg2"/>
                </a:solidFill>
              </a:defRPr>
            </a:lvl9pPr>
          </a:lstStyle>
          <a:p>
            <a:pPr lvl="0"/>
            <a:r>
              <a:rPr lang="en-US" dirty="0" smtClean="0"/>
              <a:t>Name</a:t>
            </a:r>
          </a:p>
        </p:txBody>
      </p:sp>
      <p:sp>
        <p:nvSpPr>
          <p:cNvPr id="52" name="Text Placeholder 16"/>
          <p:cNvSpPr>
            <a:spLocks noGrp="1"/>
          </p:cNvSpPr>
          <p:nvPr>
            <p:ph type="body" sz="quarter" idx="73" hasCustomPrompt="1"/>
          </p:nvPr>
        </p:nvSpPr>
        <p:spPr bwMode="gray">
          <a:xfrm>
            <a:off x="776536" y="4508376"/>
            <a:ext cx="1872000" cy="216024"/>
          </a:xfrm>
        </p:spPr>
        <p:txBody>
          <a:bodyPr/>
          <a:lstStyle>
            <a:lvl1pPr marL="0" indent="0">
              <a:spcBef>
                <a:spcPts val="0"/>
              </a:spcBef>
              <a:buFont typeface="Arial" pitchFamily="34" charset="0"/>
              <a:buNone/>
              <a:defRPr sz="1200" b="0"/>
            </a:lvl1pPr>
            <a:lvl2pPr marL="0" indent="0">
              <a:spcBef>
                <a:spcPts val="0"/>
              </a:spcBef>
              <a:buFont typeface="Arial" pitchFamily="34" charset="0"/>
              <a:buNone/>
              <a:defRPr sz="1200" b="0"/>
            </a:lvl2pPr>
            <a:lvl3pPr marL="0" indent="0">
              <a:spcBef>
                <a:spcPts val="0"/>
              </a:spcBef>
              <a:buNone/>
              <a:defRPr sz="1200" b="0"/>
            </a:lvl3pPr>
            <a:lvl4pPr marL="0" indent="0">
              <a:spcBef>
                <a:spcPts val="0"/>
              </a:spcBef>
              <a:buNone/>
              <a:defRPr sz="1200" b="0"/>
            </a:lvl4pPr>
            <a:lvl5pPr marL="0" indent="0">
              <a:spcBef>
                <a:spcPts val="0"/>
              </a:spcBef>
              <a:buNone/>
              <a:defRPr sz="1200" b="0"/>
            </a:lvl5pPr>
            <a:lvl6pPr marL="0" indent="0">
              <a:spcBef>
                <a:spcPts val="0"/>
              </a:spcBef>
              <a:buNone/>
              <a:defRPr sz="1200" b="0"/>
            </a:lvl6pPr>
            <a:lvl7pPr marL="0" indent="0">
              <a:spcBef>
                <a:spcPts val="0"/>
              </a:spcBef>
              <a:buNone/>
              <a:defRPr sz="1200" b="0"/>
            </a:lvl7pPr>
            <a:lvl8pPr marL="0" indent="0">
              <a:spcBef>
                <a:spcPts val="0"/>
              </a:spcBef>
              <a:buNone/>
              <a:defRPr sz="1200" b="0"/>
            </a:lvl8pPr>
            <a:lvl9pPr marL="0" indent="0">
              <a:spcBef>
                <a:spcPts val="0"/>
              </a:spcBef>
              <a:buNone/>
              <a:defRPr sz="1200" b="0"/>
            </a:lvl9pPr>
          </a:lstStyle>
          <a:p>
            <a:pPr lvl="0"/>
            <a:r>
              <a:rPr lang="en-US" dirty="0" smtClean="0"/>
              <a:t>Job title</a:t>
            </a:r>
            <a:endParaRPr lang="de-DE" dirty="0"/>
          </a:p>
        </p:txBody>
      </p:sp>
      <p:sp>
        <p:nvSpPr>
          <p:cNvPr id="53" name="Text Placeholder 16"/>
          <p:cNvSpPr>
            <a:spLocks noGrp="1"/>
          </p:cNvSpPr>
          <p:nvPr>
            <p:ph type="body" sz="quarter" idx="74" hasCustomPrompt="1"/>
          </p:nvPr>
        </p:nvSpPr>
        <p:spPr bwMode="gray">
          <a:xfrm>
            <a:off x="920552" y="4797028"/>
            <a:ext cx="1728000" cy="143396"/>
          </a:xfrm>
        </p:spPr>
        <p:txBody>
          <a:bodyPr/>
          <a:lstStyle>
            <a:lvl1pPr marL="0" indent="0">
              <a:spcBef>
                <a:spcPts val="0"/>
              </a:spcBef>
              <a:buFont typeface="Arial" pitchFamily="34" charset="0"/>
              <a:buNone/>
              <a:tabLst>
                <a:tab pos="92075" algn="l"/>
              </a:tabLst>
              <a:defRPr sz="1000" b="0" baseline="0"/>
            </a:lvl1pPr>
            <a:lvl2pPr marL="0" indent="0">
              <a:spcBef>
                <a:spcPts val="0"/>
              </a:spcBef>
              <a:buFont typeface="Arial" pitchFamily="34" charset="0"/>
              <a:buNone/>
              <a:defRPr sz="1000" b="0"/>
            </a:lvl2pPr>
            <a:lvl3pPr marL="0" indent="0">
              <a:spcBef>
                <a:spcPts val="0"/>
              </a:spcBef>
              <a:buNone/>
              <a:defRPr sz="1000" b="0"/>
            </a:lvl3pPr>
            <a:lvl4pPr marL="0" indent="0">
              <a:spcBef>
                <a:spcPts val="0"/>
              </a:spcBef>
              <a:buNone/>
              <a:defRPr sz="1000" b="0"/>
            </a:lvl4pPr>
            <a:lvl5pPr marL="0" indent="0">
              <a:spcBef>
                <a:spcPts val="0"/>
              </a:spcBef>
              <a:buNone/>
              <a:defRPr sz="1000" b="0"/>
            </a:lvl5pPr>
            <a:lvl6pPr marL="0" indent="0">
              <a:spcBef>
                <a:spcPts val="0"/>
              </a:spcBef>
              <a:buNone/>
              <a:defRPr sz="1000" b="0"/>
            </a:lvl6pPr>
            <a:lvl7pPr marL="0" indent="0">
              <a:spcBef>
                <a:spcPts val="0"/>
              </a:spcBef>
              <a:buNone/>
              <a:defRPr sz="1000" b="0"/>
            </a:lvl7pPr>
            <a:lvl8pPr marL="0" indent="0">
              <a:spcBef>
                <a:spcPts val="0"/>
              </a:spcBef>
              <a:buNone/>
              <a:defRPr sz="1000" b="0"/>
            </a:lvl8pPr>
            <a:lvl9pPr marL="0" indent="0">
              <a:spcBef>
                <a:spcPts val="0"/>
              </a:spcBef>
              <a:buNone/>
              <a:defRPr sz="1000" b="0"/>
            </a:lvl9pPr>
          </a:lstStyle>
          <a:p>
            <a:pPr lvl="0"/>
            <a:r>
              <a:rPr lang="fr-FR" dirty="0" smtClean="0"/>
              <a:t>+49 xxx </a:t>
            </a:r>
            <a:r>
              <a:rPr lang="fr-FR" dirty="0" err="1" smtClean="0"/>
              <a:t>xxxx</a:t>
            </a:r>
            <a:r>
              <a:rPr lang="fr-FR" dirty="0" smtClean="0"/>
              <a:t> </a:t>
            </a:r>
            <a:r>
              <a:rPr lang="fr-FR" dirty="0" err="1" smtClean="0"/>
              <a:t>xxxx</a:t>
            </a:r>
            <a:endParaRPr lang="fr-FR" dirty="0" smtClean="0"/>
          </a:p>
        </p:txBody>
      </p:sp>
      <p:sp>
        <p:nvSpPr>
          <p:cNvPr id="54" name="Text Placeholder 16"/>
          <p:cNvSpPr>
            <a:spLocks noGrp="1"/>
          </p:cNvSpPr>
          <p:nvPr>
            <p:ph type="body" sz="quarter" idx="75" hasCustomPrompt="1"/>
          </p:nvPr>
        </p:nvSpPr>
        <p:spPr bwMode="gray">
          <a:xfrm>
            <a:off x="776536" y="5157068"/>
            <a:ext cx="1872000" cy="143396"/>
          </a:xfrm>
        </p:spPr>
        <p:txBody>
          <a:bodyPr/>
          <a:lstStyle>
            <a:lvl1pPr marL="0" indent="0">
              <a:spcBef>
                <a:spcPts val="0"/>
              </a:spcBef>
              <a:buFont typeface="Arial" pitchFamily="34" charset="0"/>
              <a:buNone/>
              <a:tabLst>
                <a:tab pos="92075" algn="l"/>
              </a:tabLst>
              <a:defRPr sz="1000" b="0">
                <a:solidFill>
                  <a:schemeClr val="bg2"/>
                </a:solidFill>
              </a:defRPr>
            </a:lvl1pPr>
            <a:lvl2pPr marL="0" indent="0">
              <a:spcBef>
                <a:spcPts val="0"/>
              </a:spcBef>
              <a:buFont typeface="Arial" pitchFamily="34" charset="0"/>
              <a:buNone/>
              <a:defRPr sz="1000" b="0">
                <a:solidFill>
                  <a:schemeClr val="bg2"/>
                </a:solidFill>
              </a:defRPr>
            </a:lvl2pPr>
            <a:lvl3pPr marL="0" indent="0">
              <a:spcBef>
                <a:spcPts val="0"/>
              </a:spcBef>
              <a:buNone/>
              <a:defRPr sz="1000" b="0">
                <a:solidFill>
                  <a:schemeClr val="bg2"/>
                </a:solidFill>
              </a:defRPr>
            </a:lvl3pPr>
            <a:lvl4pPr marL="0" indent="0">
              <a:spcBef>
                <a:spcPts val="0"/>
              </a:spcBef>
              <a:buNone/>
              <a:defRPr sz="1000" b="0">
                <a:solidFill>
                  <a:schemeClr val="bg2"/>
                </a:solidFill>
              </a:defRPr>
            </a:lvl4pPr>
            <a:lvl5pPr marL="0" indent="0">
              <a:spcBef>
                <a:spcPts val="0"/>
              </a:spcBef>
              <a:buNone/>
              <a:defRPr sz="1000" b="0">
                <a:solidFill>
                  <a:schemeClr val="bg2"/>
                </a:solidFill>
              </a:defRPr>
            </a:lvl5pPr>
            <a:lvl6pPr marL="0" indent="0">
              <a:spcBef>
                <a:spcPts val="0"/>
              </a:spcBef>
              <a:buNone/>
              <a:defRPr sz="1000" b="0">
                <a:solidFill>
                  <a:schemeClr val="bg2"/>
                </a:solidFill>
              </a:defRPr>
            </a:lvl6pPr>
            <a:lvl7pPr marL="0" indent="0">
              <a:spcBef>
                <a:spcPts val="0"/>
              </a:spcBef>
              <a:buNone/>
              <a:defRPr sz="1000" b="0">
                <a:solidFill>
                  <a:schemeClr val="bg2"/>
                </a:solidFill>
              </a:defRPr>
            </a:lvl7pPr>
            <a:lvl8pPr marL="0" indent="0">
              <a:spcBef>
                <a:spcPts val="0"/>
              </a:spcBef>
              <a:buNone/>
              <a:defRPr sz="1000" b="0">
                <a:solidFill>
                  <a:schemeClr val="bg2"/>
                </a:solidFill>
              </a:defRPr>
            </a:lvl8pPr>
            <a:lvl9pPr marL="0" indent="0">
              <a:spcBef>
                <a:spcPts val="0"/>
              </a:spcBef>
              <a:buNone/>
              <a:defRPr sz="1000" b="0">
                <a:solidFill>
                  <a:schemeClr val="bg2"/>
                </a:solidFill>
              </a:defRPr>
            </a:lvl9pPr>
          </a:lstStyle>
          <a:p>
            <a:pPr lvl="0"/>
            <a:r>
              <a:rPr lang="fr-FR" dirty="0" smtClean="0"/>
              <a:t>name@osborneclarke.com</a:t>
            </a:r>
          </a:p>
        </p:txBody>
      </p:sp>
      <p:sp>
        <p:nvSpPr>
          <p:cNvPr id="55" name="Text Placeholder 16"/>
          <p:cNvSpPr>
            <a:spLocks noGrp="1"/>
          </p:cNvSpPr>
          <p:nvPr>
            <p:ph type="body" sz="quarter" idx="76" hasCustomPrompt="1"/>
          </p:nvPr>
        </p:nvSpPr>
        <p:spPr bwMode="gray">
          <a:xfrm>
            <a:off x="920552" y="4940424"/>
            <a:ext cx="1728000" cy="143396"/>
          </a:xfrm>
        </p:spPr>
        <p:txBody>
          <a:bodyPr/>
          <a:lstStyle>
            <a:lvl1pPr marL="0" indent="0">
              <a:spcBef>
                <a:spcPts val="0"/>
              </a:spcBef>
              <a:buFont typeface="Arial" pitchFamily="34" charset="0"/>
              <a:buNone/>
              <a:tabLst>
                <a:tab pos="92075" algn="l"/>
              </a:tabLst>
              <a:defRPr sz="1000" b="0" baseline="0"/>
            </a:lvl1pPr>
            <a:lvl2pPr marL="0" indent="0">
              <a:spcBef>
                <a:spcPts val="0"/>
              </a:spcBef>
              <a:buFont typeface="Arial" pitchFamily="34" charset="0"/>
              <a:buNone/>
              <a:defRPr sz="1000" b="0"/>
            </a:lvl2pPr>
            <a:lvl3pPr marL="0" indent="0">
              <a:spcBef>
                <a:spcPts val="0"/>
              </a:spcBef>
              <a:buNone/>
              <a:defRPr sz="1000" b="0"/>
            </a:lvl3pPr>
            <a:lvl4pPr marL="0" indent="0">
              <a:spcBef>
                <a:spcPts val="0"/>
              </a:spcBef>
              <a:buNone/>
              <a:defRPr sz="1000" b="0"/>
            </a:lvl4pPr>
            <a:lvl5pPr marL="0" indent="0">
              <a:spcBef>
                <a:spcPts val="0"/>
              </a:spcBef>
              <a:buNone/>
              <a:defRPr sz="1000" b="0"/>
            </a:lvl5pPr>
            <a:lvl6pPr marL="0" indent="0">
              <a:spcBef>
                <a:spcPts val="0"/>
              </a:spcBef>
              <a:buNone/>
              <a:defRPr sz="1000" b="0"/>
            </a:lvl6pPr>
            <a:lvl7pPr marL="0" indent="0">
              <a:spcBef>
                <a:spcPts val="0"/>
              </a:spcBef>
              <a:buNone/>
              <a:defRPr sz="1000" b="0"/>
            </a:lvl7pPr>
            <a:lvl8pPr marL="0" indent="0">
              <a:spcBef>
                <a:spcPts val="0"/>
              </a:spcBef>
              <a:buNone/>
              <a:defRPr sz="1000" b="0"/>
            </a:lvl8pPr>
            <a:lvl9pPr marL="0" indent="0">
              <a:spcBef>
                <a:spcPts val="0"/>
              </a:spcBef>
              <a:buNone/>
              <a:defRPr sz="1000" b="0"/>
            </a:lvl9pPr>
          </a:lstStyle>
          <a:p>
            <a:pPr lvl="0"/>
            <a:r>
              <a:rPr lang="fr-FR" dirty="0" smtClean="0"/>
              <a:t>+49 xxx </a:t>
            </a:r>
            <a:r>
              <a:rPr lang="fr-FR" dirty="0" err="1" smtClean="0"/>
              <a:t>xxxx</a:t>
            </a:r>
            <a:r>
              <a:rPr lang="fr-FR" dirty="0" smtClean="0"/>
              <a:t> </a:t>
            </a:r>
            <a:r>
              <a:rPr lang="fr-FR" dirty="0" err="1" smtClean="0"/>
              <a:t>xxxx</a:t>
            </a:r>
            <a:endParaRPr lang="fr-FR" dirty="0" smtClean="0"/>
          </a:p>
        </p:txBody>
      </p:sp>
      <p:sp>
        <p:nvSpPr>
          <p:cNvPr id="60" name="Textplatzhalter 4"/>
          <p:cNvSpPr>
            <a:spLocks noGrp="1"/>
          </p:cNvSpPr>
          <p:nvPr>
            <p:ph type="body" sz="quarter" idx="78" hasCustomPrompt="1"/>
          </p:nvPr>
        </p:nvSpPr>
        <p:spPr>
          <a:xfrm>
            <a:off x="2917032" y="4149080"/>
            <a:ext cx="2088926" cy="2016026"/>
          </a:xfrm>
          <a:solidFill>
            <a:srgbClr val="F2F6F8"/>
          </a:solidFill>
        </p:spPr>
        <p:txBody>
          <a:bodyPr/>
          <a:lstStyle>
            <a:lvl1pPr marL="0" indent="0">
              <a:spcBef>
                <a:spcPts val="0"/>
              </a:spcBef>
              <a:buFont typeface="Arial" pitchFamily="34" charset="0"/>
              <a:buNone/>
              <a:defRPr sz="100">
                <a:solidFill>
                  <a:srgbClr val="F2F6F8"/>
                </a:solidFill>
              </a:defRPr>
            </a:lvl1pPr>
            <a:lvl2pPr marL="0" indent="0">
              <a:spcBef>
                <a:spcPts val="0"/>
              </a:spcBef>
              <a:buFont typeface="Arial" pitchFamily="34" charset="0"/>
              <a:buNone/>
              <a:defRPr sz="100">
                <a:solidFill>
                  <a:srgbClr val="F2F6F8"/>
                </a:solidFill>
              </a:defRPr>
            </a:lvl2pPr>
            <a:lvl3pPr marL="0" indent="0">
              <a:spcBef>
                <a:spcPts val="0"/>
              </a:spcBef>
              <a:buNone/>
              <a:defRPr sz="100">
                <a:solidFill>
                  <a:srgbClr val="F2F6F8"/>
                </a:solidFill>
              </a:defRPr>
            </a:lvl3pPr>
            <a:lvl4pPr marL="0" indent="0">
              <a:spcBef>
                <a:spcPts val="0"/>
              </a:spcBef>
              <a:buNone/>
              <a:defRPr sz="100">
                <a:solidFill>
                  <a:srgbClr val="F2F6F8"/>
                </a:solidFill>
              </a:defRPr>
            </a:lvl4pPr>
            <a:lvl5pPr marL="0" indent="0">
              <a:spcBef>
                <a:spcPts val="0"/>
              </a:spcBef>
              <a:buNone/>
              <a:defRPr sz="100">
                <a:solidFill>
                  <a:srgbClr val="F2F6F8"/>
                </a:solidFill>
              </a:defRPr>
            </a:lvl5pPr>
            <a:lvl6pPr marL="0" indent="0">
              <a:spcBef>
                <a:spcPts val="0"/>
              </a:spcBef>
              <a:buNone/>
              <a:defRPr sz="100">
                <a:solidFill>
                  <a:srgbClr val="F2F6F8"/>
                </a:solidFill>
              </a:defRPr>
            </a:lvl6pPr>
            <a:lvl7pPr marL="0" indent="0">
              <a:spcBef>
                <a:spcPts val="0"/>
              </a:spcBef>
              <a:buNone/>
              <a:defRPr sz="100">
                <a:solidFill>
                  <a:srgbClr val="F2F6F8"/>
                </a:solidFill>
              </a:defRPr>
            </a:lvl7pPr>
            <a:lvl8pPr marL="0" indent="0">
              <a:spcBef>
                <a:spcPts val="0"/>
              </a:spcBef>
              <a:buNone/>
              <a:defRPr sz="100">
                <a:solidFill>
                  <a:srgbClr val="F2F6F8"/>
                </a:solidFill>
              </a:defRPr>
            </a:lvl8pPr>
            <a:lvl9pPr marL="0" indent="0">
              <a:spcBef>
                <a:spcPts val="0"/>
              </a:spcBef>
              <a:buNone/>
              <a:defRPr sz="100">
                <a:solidFill>
                  <a:srgbClr val="F2F6F8"/>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6</a:t>
            </a:r>
          </a:p>
          <a:p>
            <a:pPr lvl="6"/>
            <a:r>
              <a:rPr lang="en-US" dirty="0" smtClean="0"/>
              <a:t>7</a:t>
            </a:r>
          </a:p>
          <a:p>
            <a:pPr lvl="7"/>
            <a:r>
              <a:rPr lang="en-US" dirty="0" smtClean="0"/>
              <a:t>8</a:t>
            </a:r>
          </a:p>
          <a:p>
            <a:pPr lvl="8"/>
            <a:r>
              <a:rPr lang="en-US" dirty="0" smtClean="0"/>
              <a:t>9</a:t>
            </a:r>
            <a:endParaRPr lang="de-DE" dirty="0"/>
          </a:p>
        </p:txBody>
      </p:sp>
      <p:sp>
        <p:nvSpPr>
          <p:cNvPr id="61" name="Text Placeholder 15"/>
          <p:cNvSpPr>
            <a:spLocks noGrp="1"/>
          </p:cNvSpPr>
          <p:nvPr>
            <p:ph type="body" sz="quarter" idx="79" hasCustomPrompt="1"/>
          </p:nvPr>
        </p:nvSpPr>
        <p:spPr bwMode="gray">
          <a:xfrm>
            <a:off x="3061742" y="4148336"/>
            <a:ext cx="1871513" cy="360040"/>
          </a:xfrm>
          <a:noFill/>
        </p:spPr>
        <p:txBody>
          <a:bodyPr lIns="0" tIns="180000" rIns="0" bIns="0" anchor="t" anchorCtr="0"/>
          <a:lstStyle>
            <a:lvl1pPr marL="0" indent="0">
              <a:spcBef>
                <a:spcPts val="0"/>
              </a:spcBef>
              <a:buFont typeface="Arial" pitchFamily="34" charset="0"/>
              <a:buNone/>
              <a:defRPr sz="1200" b="1">
                <a:solidFill>
                  <a:srgbClr val="FB5A17"/>
                </a:solidFill>
              </a:defRPr>
            </a:lvl1pPr>
            <a:lvl2pPr marL="0" indent="0">
              <a:spcBef>
                <a:spcPts val="0"/>
              </a:spcBef>
              <a:buFont typeface="Arial" pitchFamily="34" charset="0"/>
              <a:buNone/>
              <a:defRPr sz="1200" b="0">
                <a:solidFill>
                  <a:schemeClr val="tx1"/>
                </a:solidFill>
              </a:defRPr>
            </a:lvl2pPr>
            <a:lvl3pPr marL="0" indent="0">
              <a:spcBef>
                <a:spcPts val="0"/>
              </a:spcBef>
              <a:buNone/>
              <a:defRPr sz="1000" b="0">
                <a:solidFill>
                  <a:schemeClr val="tx1"/>
                </a:solidFill>
              </a:defRPr>
            </a:lvl3pPr>
            <a:lvl4pPr marL="0" indent="0">
              <a:spcBef>
                <a:spcPts val="0"/>
              </a:spcBef>
              <a:buNone/>
              <a:defRPr sz="1000" b="0">
                <a:solidFill>
                  <a:schemeClr val="bg2"/>
                </a:solidFill>
              </a:defRPr>
            </a:lvl4pPr>
            <a:lvl5pPr marL="0" indent="0">
              <a:spcBef>
                <a:spcPts val="0"/>
              </a:spcBef>
              <a:buNone/>
              <a:defRPr sz="1000" b="0">
                <a:solidFill>
                  <a:schemeClr val="bg2"/>
                </a:solidFill>
              </a:defRPr>
            </a:lvl5pPr>
            <a:lvl6pPr marL="0" indent="0">
              <a:spcBef>
                <a:spcPts val="0"/>
              </a:spcBef>
              <a:buNone/>
              <a:defRPr sz="1000" b="0">
                <a:solidFill>
                  <a:schemeClr val="bg2"/>
                </a:solidFill>
              </a:defRPr>
            </a:lvl6pPr>
            <a:lvl7pPr marL="0" indent="0">
              <a:spcBef>
                <a:spcPts val="0"/>
              </a:spcBef>
              <a:buNone/>
              <a:defRPr sz="1000" b="0">
                <a:solidFill>
                  <a:schemeClr val="bg2"/>
                </a:solidFill>
              </a:defRPr>
            </a:lvl7pPr>
            <a:lvl8pPr marL="0" indent="0">
              <a:spcBef>
                <a:spcPts val="0"/>
              </a:spcBef>
              <a:buNone/>
              <a:defRPr sz="1000" b="0">
                <a:solidFill>
                  <a:schemeClr val="bg2"/>
                </a:solidFill>
              </a:defRPr>
            </a:lvl8pPr>
            <a:lvl9pPr marL="0" indent="0">
              <a:spcBef>
                <a:spcPts val="0"/>
              </a:spcBef>
              <a:buNone/>
              <a:defRPr sz="1000" b="0">
                <a:solidFill>
                  <a:schemeClr val="bg2"/>
                </a:solidFill>
              </a:defRPr>
            </a:lvl9pPr>
          </a:lstStyle>
          <a:p>
            <a:pPr lvl="0"/>
            <a:r>
              <a:rPr lang="en-US" dirty="0" smtClean="0"/>
              <a:t>Name</a:t>
            </a:r>
          </a:p>
        </p:txBody>
      </p:sp>
      <p:sp>
        <p:nvSpPr>
          <p:cNvPr id="62" name="Text Placeholder 16"/>
          <p:cNvSpPr>
            <a:spLocks noGrp="1"/>
          </p:cNvSpPr>
          <p:nvPr>
            <p:ph type="body" sz="quarter" idx="80" hasCustomPrompt="1"/>
          </p:nvPr>
        </p:nvSpPr>
        <p:spPr bwMode="gray">
          <a:xfrm>
            <a:off x="3061743" y="4508376"/>
            <a:ext cx="1871512" cy="216024"/>
          </a:xfrm>
        </p:spPr>
        <p:txBody>
          <a:bodyPr/>
          <a:lstStyle>
            <a:lvl1pPr marL="0" indent="0">
              <a:spcBef>
                <a:spcPts val="0"/>
              </a:spcBef>
              <a:buFont typeface="Arial" pitchFamily="34" charset="0"/>
              <a:buNone/>
              <a:defRPr sz="1200" b="0"/>
            </a:lvl1pPr>
            <a:lvl2pPr marL="0" indent="0">
              <a:spcBef>
                <a:spcPts val="0"/>
              </a:spcBef>
              <a:buFont typeface="Arial" pitchFamily="34" charset="0"/>
              <a:buNone/>
              <a:defRPr sz="1200" b="0"/>
            </a:lvl2pPr>
            <a:lvl3pPr marL="0" indent="0">
              <a:spcBef>
                <a:spcPts val="0"/>
              </a:spcBef>
              <a:buNone/>
              <a:defRPr sz="1200" b="0"/>
            </a:lvl3pPr>
            <a:lvl4pPr marL="0" indent="0">
              <a:spcBef>
                <a:spcPts val="0"/>
              </a:spcBef>
              <a:buNone/>
              <a:defRPr sz="1200" b="0"/>
            </a:lvl4pPr>
            <a:lvl5pPr marL="0" indent="0">
              <a:spcBef>
                <a:spcPts val="0"/>
              </a:spcBef>
              <a:buNone/>
              <a:defRPr sz="1200" b="0"/>
            </a:lvl5pPr>
            <a:lvl6pPr marL="0" indent="0">
              <a:spcBef>
                <a:spcPts val="0"/>
              </a:spcBef>
              <a:buNone/>
              <a:defRPr sz="1200" b="0"/>
            </a:lvl6pPr>
            <a:lvl7pPr marL="0" indent="0">
              <a:spcBef>
                <a:spcPts val="0"/>
              </a:spcBef>
              <a:buNone/>
              <a:defRPr sz="1200" b="0"/>
            </a:lvl7pPr>
            <a:lvl8pPr marL="0" indent="0">
              <a:spcBef>
                <a:spcPts val="0"/>
              </a:spcBef>
              <a:buNone/>
              <a:defRPr sz="1200" b="0"/>
            </a:lvl8pPr>
            <a:lvl9pPr marL="0" indent="0">
              <a:spcBef>
                <a:spcPts val="0"/>
              </a:spcBef>
              <a:buNone/>
              <a:defRPr sz="1200" b="0"/>
            </a:lvl9pPr>
          </a:lstStyle>
          <a:p>
            <a:pPr lvl="0"/>
            <a:r>
              <a:rPr lang="en-US" dirty="0" smtClean="0"/>
              <a:t>Job title</a:t>
            </a:r>
            <a:endParaRPr lang="de-DE" dirty="0"/>
          </a:p>
        </p:txBody>
      </p:sp>
      <p:sp>
        <p:nvSpPr>
          <p:cNvPr id="63" name="Text Placeholder 16"/>
          <p:cNvSpPr>
            <a:spLocks noGrp="1"/>
          </p:cNvSpPr>
          <p:nvPr>
            <p:ph type="body" sz="quarter" idx="81" hasCustomPrompt="1"/>
          </p:nvPr>
        </p:nvSpPr>
        <p:spPr bwMode="gray">
          <a:xfrm>
            <a:off x="3205758" y="4797028"/>
            <a:ext cx="1728192" cy="143396"/>
          </a:xfrm>
        </p:spPr>
        <p:txBody>
          <a:bodyPr/>
          <a:lstStyle>
            <a:lvl1pPr marL="0" indent="0">
              <a:spcBef>
                <a:spcPts val="0"/>
              </a:spcBef>
              <a:buFont typeface="Arial" pitchFamily="34" charset="0"/>
              <a:buNone/>
              <a:tabLst>
                <a:tab pos="92075" algn="l"/>
              </a:tabLst>
              <a:defRPr sz="1000" b="0" baseline="0"/>
            </a:lvl1pPr>
            <a:lvl2pPr marL="0" indent="0">
              <a:spcBef>
                <a:spcPts val="0"/>
              </a:spcBef>
              <a:buFont typeface="Arial" pitchFamily="34" charset="0"/>
              <a:buNone/>
              <a:defRPr sz="1000" b="0"/>
            </a:lvl2pPr>
            <a:lvl3pPr marL="0" indent="0">
              <a:spcBef>
                <a:spcPts val="0"/>
              </a:spcBef>
              <a:buNone/>
              <a:defRPr sz="1000" b="0"/>
            </a:lvl3pPr>
            <a:lvl4pPr marL="0" indent="0">
              <a:spcBef>
                <a:spcPts val="0"/>
              </a:spcBef>
              <a:buNone/>
              <a:defRPr sz="1000" b="0"/>
            </a:lvl4pPr>
            <a:lvl5pPr marL="0" indent="0">
              <a:spcBef>
                <a:spcPts val="0"/>
              </a:spcBef>
              <a:buNone/>
              <a:defRPr sz="1000" b="0"/>
            </a:lvl5pPr>
            <a:lvl6pPr marL="0" indent="0">
              <a:spcBef>
                <a:spcPts val="0"/>
              </a:spcBef>
              <a:buNone/>
              <a:defRPr sz="1000" b="0"/>
            </a:lvl6pPr>
            <a:lvl7pPr marL="0" indent="0">
              <a:spcBef>
                <a:spcPts val="0"/>
              </a:spcBef>
              <a:buNone/>
              <a:defRPr sz="1000" b="0"/>
            </a:lvl7pPr>
            <a:lvl8pPr marL="0" indent="0">
              <a:spcBef>
                <a:spcPts val="0"/>
              </a:spcBef>
              <a:buNone/>
              <a:defRPr sz="1000" b="0"/>
            </a:lvl8pPr>
            <a:lvl9pPr marL="0" indent="0">
              <a:spcBef>
                <a:spcPts val="0"/>
              </a:spcBef>
              <a:buNone/>
              <a:defRPr sz="1000" b="0"/>
            </a:lvl9pPr>
          </a:lstStyle>
          <a:p>
            <a:pPr lvl="0"/>
            <a:r>
              <a:rPr lang="fr-FR" dirty="0" smtClean="0"/>
              <a:t>+49 xxx </a:t>
            </a:r>
            <a:r>
              <a:rPr lang="fr-FR" dirty="0" err="1" smtClean="0"/>
              <a:t>xxxx</a:t>
            </a:r>
            <a:r>
              <a:rPr lang="fr-FR" dirty="0" smtClean="0"/>
              <a:t> </a:t>
            </a:r>
            <a:r>
              <a:rPr lang="fr-FR" dirty="0" err="1" smtClean="0"/>
              <a:t>xxxx</a:t>
            </a:r>
            <a:endParaRPr lang="fr-FR" dirty="0" smtClean="0"/>
          </a:p>
        </p:txBody>
      </p:sp>
      <p:sp>
        <p:nvSpPr>
          <p:cNvPr id="64" name="Text Placeholder 16"/>
          <p:cNvSpPr>
            <a:spLocks noGrp="1"/>
          </p:cNvSpPr>
          <p:nvPr>
            <p:ph type="body" sz="quarter" idx="82" hasCustomPrompt="1"/>
          </p:nvPr>
        </p:nvSpPr>
        <p:spPr bwMode="gray">
          <a:xfrm>
            <a:off x="3061742" y="5157068"/>
            <a:ext cx="1871513" cy="143396"/>
          </a:xfrm>
        </p:spPr>
        <p:txBody>
          <a:bodyPr/>
          <a:lstStyle>
            <a:lvl1pPr marL="0" indent="0">
              <a:spcBef>
                <a:spcPts val="0"/>
              </a:spcBef>
              <a:buFont typeface="Arial" pitchFamily="34" charset="0"/>
              <a:buNone/>
              <a:tabLst>
                <a:tab pos="92075" algn="l"/>
              </a:tabLst>
              <a:defRPr sz="1000" b="0">
                <a:solidFill>
                  <a:schemeClr val="bg2"/>
                </a:solidFill>
              </a:defRPr>
            </a:lvl1pPr>
            <a:lvl2pPr marL="0" indent="0">
              <a:spcBef>
                <a:spcPts val="0"/>
              </a:spcBef>
              <a:buFont typeface="Arial" pitchFamily="34" charset="0"/>
              <a:buNone/>
              <a:defRPr sz="1000" b="0">
                <a:solidFill>
                  <a:schemeClr val="bg2"/>
                </a:solidFill>
              </a:defRPr>
            </a:lvl2pPr>
            <a:lvl3pPr marL="0" indent="0">
              <a:spcBef>
                <a:spcPts val="0"/>
              </a:spcBef>
              <a:buNone/>
              <a:defRPr sz="1000" b="0">
                <a:solidFill>
                  <a:schemeClr val="bg2"/>
                </a:solidFill>
              </a:defRPr>
            </a:lvl3pPr>
            <a:lvl4pPr marL="0" indent="0">
              <a:spcBef>
                <a:spcPts val="0"/>
              </a:spcBef>
              <a:buNone/>
              <a:defRPr sz="1000" b="0">
                <a:solidFill>
                  <a:schemeClr val="bg2"/>
                </a:solidFill>
              </a:defRPr>
            </a:lvl4pPr>
            <a:lvl5pPr marL="0" indent="0">
              <a:spcBef>
                <a:spcPts val="0"/>
              </a:spcBef>
              <a:buNone/>
              <a:defRPr sz="1000" b="0">
                <a:solidFill>
                  <a:schemeClr val="bg2"/>
                </a:solidFill>
              </a:defRPr>
            </a:lvl5pPr>
            <a:lvl6pPr marL="0" indent="0">
              <a:spcBef>
                <a:spcPts val="0"/>
              </a:spcBef>
              <a:buNone/>
              <a:defRPr sz="1000" b="0">
                <a:solidFill>
                  <a:schemeClr val="bg2"/>
                </a:solidFill>
              </a:defRPr>
            </a:lvl6pPr>
            <a:lvl7pPr marL="0" indent="0">
              <a:spcBef>
                <a:spcPts val="0"/>
              </a:spcBef>
              <a:buNone/>
              <a:defRPr sz="1000" b="0">
                <a:solidFill>
                  <a:schemeClr val="bg2"/>
                </a:solidFill>
              </a:defRPr>
            </a:lvl7pPr>
            <a:lvl8pPr marL="0" indent="0">
              <a:spcBef>
                <a:spcPts val="0"/>
              </a:spcBef>
              <a:buNone/>
              <a:defRPr sz="1000" b="0">
                <a:solidFill>
                  <a:schemeClr val="bg2"/>
                </a:solidFill>
              </a:defRPr>
            </a:lvl8pPr>
            <a:lvl9pPr marL="0" indent="0">
              <a:spcBef>
                <a:spcPts val="0"/>
              </a:spcBef>
              <a:buNone/>
              <a:defRPr sz="1000" b="0">
                <a:solidFill>
                  <a:schemeClr val="bg2"/>
                </a:solidFill>
              </a:defRPr>
            </a:lvl9pPr>
          </a:lstStyle>
          <a:p>
            <a:pPr lvl="0"/>
            <a:r>
              <a:rPr lang="fr-FR" dirty="0" smtClean="0"/>
              <a:t>name@osborneclarke.com</a:t>
            </a:r>
          </a:p>
        </p:txBody>
      </p:sp>
      <p:sp>
        <p:nvSpPr>
          <p:cNvPr id="65" name="Text Placeholder 16"/>
          <p:cNvSpPr>
            <a:spLocks noGrp="1"/>
          </p:cNvSpPr>
          <p:nvPr>
            <p:ph type="body" sz="quarter" idx="83" hasCustomPrompt="1"/>
          </p:nvPr>
        </p:nvSpPr>
        <p:spPr bwMode="gray">
          <a:xfrm>
            <a:off x="3205758" y="4940424"/>
            <a:ext cx="1728192" cy="143396"/>
          </a:xfrm>
        </p:spPr>
        <p:txBody>
          <a:bodyPr/>
          <a:lstStyle>
            <a:lvl1pPr marL="0" indent="0">
              <a:spcBef>
                <a:spcPts val="0"/>
              </a:spcBef>
              <a:buFont typeface="Arial" pitchFamily="34" charset="0"/>
              <a:buNone/>
              <a:tabLst>
                <a:tab pos="92075" algn="l"/>
              </a:tabLst>
              <a:defRPr sz="1000" b="0" baseline="0"/>
            </a:lvl1pPr>
            <a:lvl2pPr marL="0" indent="0">
              <a:spcBef>
                <a:spcPts val="0"/>
              </a:spcBef>
              <a:buFont typeface="Arial" pitchFamily="34" charset="0"/>
              <a:buNone/>
              <a:defRPr sz="1000" b="0"/>
            </a:lvl2pPr>
            <a:lvl3pPr marL="0" indent="0">
              <a:spcBef>
                <a:spcPts val="0"/>
              </a:spcBef>
              <a:buNone/>
              <a:defRPr sz="1000" b="0"/>
            </a:lvl3pPr>
            <a:lvl4pPr marL="0" indent="0">
              <a:spcBef>
                <a:spcPts val="0"/>
              </a:spcBef>
              <a:buNone/>
              <a:defRPr sz="1000" b="0"/>
            </a:lvl4pPr>
            <a:lvl5pPr marL="0" indent="0">
              <a:spcBef>
                <a:spcPts val="0"/>
              </a:spcBef>
              <a:buNone/>
              <a:defRPr sz="1000" b="0"/>
            </a:lvl5pPr>
            <a:lvl6pPr marL="0" indent="0">
              <a:spcBef>
                <a:spcPts val="0"/>
              </a:spcBef>
              <a:buNone/>
              <a:defRPr sz="1000" b="0"/>
            </a:lvl6pPr>
            <a:lvl7pPr marL="0" indent="0">
              <a:spcBef>
                <a:spcPts val="0"/>
              </a:spcBef>
              <a:buNone/>
              <a:defRPr sz="1000" b="0"/>
            </a:lvl7pPr>
            <a:lvl8pPr marL="0" indent="0">
              <a:spcBef>
                <a:spcPts val="0"/>
              </a:spcBef>
              <a:buNone/>
              <a:defRPr sz="1000" b="0"/>
            </a:lvl8pPr>
            <a:lvl9pPr marL="0" indent="0">
              <a:spcBef>
                <a:spcPts val="0"/>
              </a:spcBef>
              <a:buNone/>
              <a:defRPr sz="1000" b="0"/>
            </a:lvl9pPr>
          </a:lstStyle>
          <a:p>
            <a:pPr lvl="0"/>
            <a:r>
              <a:rPr lang="fr-FR" dirty="0" smtClean="0"/>
              <a:t>+49 xxx </a:t>
            </a:r>
            <a:r>
              <a:rPr lang="fr-FR" dirty="0" err="1" smtClean="0"/>
              <a:t>xxxx</a:t>
            </a:r>
            <a:r>
              <a:rPr lang="fr-FR" dirty="0" smtClean="0"/>
              <a:t> </a:t>
            </a:r>
            <a:r>
              <a:rPr lang="fr-FR" dirty="0" err="1" smtClean="0"/>
              <a:t>xxxx</a:t>
            </a:r>
            <a:endParaRPr lang="fr-FR" dirty="0" smtClean="0"/>
          </a:p>
        </p:txBody>
      </p:sp>
      <p:sp>
        <p:nvSpPr>
          <p:cNvPr id="70" name="Textplatzhalter 4"/>
          <p:cNvSpPr>
            <a:spLocks noGrp="1"/>
          </p:cNvSpPr>
          <p:nvPr>
            <p:ph type="body" sz="quarter" idx="87" hasCustomPrompt="1"/>
          </p:nvPr>
        </p:nvSpPr>
        <p:spPr>
          <a:xfrm>
            <a:off x="5169025" y="4149080"/>
            <a:ext cx="2088926" cy="2016026"/>
          </a:xfrm>
          <a:solidFill>
            <a:srgbClr val="F2F6F8"/>
          </a:solidFill>
        </p:spPr>
        <p:txBody>
          <a:bodyPr/>
          <a:lstStyle>
            <a:lvl1pPr marL="0" indent="0">
              <a:spcBef>
                <a:spcPts val="0"/>
              </a:spcBef>
              <a:buFont typeface="Arial" pitchFamily="34" charset="0"/>
              <a:buNone/>
              <a:defRPr sz="100">
                <a:solidFill>
                  <a:srgbClr val="F2F6F8"/>
                </a:solidFill>
              </a:defRPr>
            </a:lvl1pPr>
            <a:lvl2pPr marL="0" indent="0">
              <a:spcBef>
                <a:spcPts val="0"/>
              </a:spcBef>
              <a:buFont typeface="Arial" pitchFamily="34" charset="0"/>
              <a:buNone/>
              <a:defRPr sz="100">
                <a:solidFill>
                  <a:srgbClr val="F2F6F8"/>
                </a:solidFill>
              </a:defRPr>
            </a:lvl2pPr>
            <a:lvl3pPr marL="0" indent="0">
              <a:spcBef>
                <a:spcPts val="0"/>
              </a:spcBef>
              <a:buNone/>
              <a:defRPr sz="100">
                <a:solidFill>
                  <a:srgbClr val="F2F6F8"/>
                </a:solidFill>
              </a:defRPr>
            </a:lvl3pPr>
            <a:lvl4pPr marL="0" indent="0">
              <a:spcBef>
                <a:spcPts val="0"/>
              </a:spcBef>
              <a:buNone/>
              <a:defRPr sz="100">
                <a:solidFill>
                  <a:srgbClr val="F2F6F8"/>
                </a:solidFill>
              </a:defRPr>
            </a:lvl4pPr>
            <a:lvl5pPr marL="0" indent="0">
              <a:spcBef>
                <a:spcPts val="0"/>
              </a:spcBef>
              <a:buNone/>
              <a:defRPr sz="100">
                <a:solidFill>
                  <a:srgbClr val="F2F6F8"/>
                </a:solidFill>
              </a:defRPr>
            </a:lvl5pPr>
            <a:lvl6pPr marL="0" indent="0">
              <a:spcBef>
                <a:spcPts val="0"/>
              </a:spcBef>
              <a:buNone/>
              <a:defRPr sz="100">
                <a:solidFill>
                  <a:srgbClr val="F2F6F8"/>
                </a:solidFill>
              </a:defRPr>
            </a:lvl6pPr>
            <a:lvl7pPr marL="0" indent="0">
              <a:spcBef>
                <a:spcPts val="0"/>
              </a:spcBef>
              <a:buNone/>
              <a:defRPr sz="100">
                <a:solidFill>
                  <a:srgbClr val="F2F6F8"/>
                </a:solidFill>
              </a:defRPr>
            </a:lvl7pPr>
            <a:lvl8pPr marL="0" indent="0">
              <a:spcBef>
                <a:spcPts val="0"/>
              </a:spcBef>
              <a:buNone/>
              <a:defRPr sz="100">
                <a:solidFill>
                  <a:srgbClr val="F2F6F8"/>
                </a:solidFill>
              </a:defRPr>
            </a:lvl8pPr>
            <a:lvl9pPr marL="0" indent="0">
              <a:spcBef>
                <a:spcPts val="0"/>
              </a:spcBef>
              <a:buNone/>
              <a:defRPr sz="100">
                <a:solidFill>
                  <a:srgbClr val="F2F6F8"/>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5"/>
            <a:r>
              <a:rPr lang="en-US" smtClean="0"/>
              <a:t>6</a:t>
            </a:r>
          </a:p>
          <a:p>
            <a:pPr lvl="6"/>
            <a:r>
              <a:rPr lang="en-US" smtClean="0"/>
              <a:t>7</a:t>
            </a:r>
          </a:p>
          <a:p>
            <a:pPr lvl="7"/>
            <a:r>
              <a:rPr lang="en-US" smtClean="0"/>
              <a:t>8</a:t>
            </a:r>
          </a:p>
          <a:p>
            <a:pPr lvl="8"/>
            <a:r>
              <a:rPr lang="en-US" smtClean="0"/>
              <a:t>9</a:t>
            </a:r>
            <a:endParaRPr lang="de-DE" dirty="0"/>
          </a:p>
        </p:txBody>
      </p:sp>
      <p:sp>
        <p:nvSpPr>
          <p:cNvPr id="71" name="Text Placeholder 15"/>
          <p:cNvSpPr>
            <a:spLocks noGrp="1"/>
          </p:cNvSpPr>
          <p:nvPr>
            <p:ph type="body" sz="quarter" idx="88" hasCustomPrompt="1"/>
          </p:nvPr>
        </p:nvSpPr>
        <p:spPr bwMode="gray">
          <a:xfrm>
            <a:off x="5313735" y="4148336"/>
            <a:ext cx="1871513" cy="360040"/>
          </a:xfrm>
          <a:noFill/>
        </p:spPr>
        <p:txBody>
          <a:bodyPr lIns="0" tIns="180000" rIns="0" bIns="0" anchor="t" anchorCtr="0"/>
          <a:lstStyle>
            <a:lvl1pPr marL="0" indent="0">
              <a:spcBef>
                <a:spcPts val="0"/>
              </a:spcBef>
              <a:buFont typeface="Arial" pitchFamily="34" charset="0"/>
              <a:buNone/>
              <a:defRPr sz="1200" b="1">
                <a:solidFill>
                  <a:srgbClr val="FB5A17"/>
                </a:solidFill>
              </a:defRPr>
            </a:lvl1pPr>
            <a:lvl2pPr marL="0" indent="0">
              <a:spcBef>
                <a:spcPts val="0"/>
              </a:spcBef>
              <a:buFont typeface="Arial" pitchFamily="34" charset="0"/>
              <a:buNone/>
              <a:defRPr sz="1200" b="0">
                <a:solidFill>
                  <a:schemeClr val="tx1"/>
                </a:solidFill>
              </a:defRPr>
            </a:lvl2pPr>
            <a:lvl3pPr marL="0" indent="0">
              <a:spcBef>
                <a:spcPts val="0"/>
              </a:spcBef>
              <a:buNone/>
              <a:defRPr sz="1000" b="0">
                <a:solidFill>
                  <a:schemeClr val="tx1"/>
                </a:solidFill>
              </a:defRPr>
            </a:lvl3pPr>
            <a:lvl4pPr marL="0" indent="0">
              <a:spcBef>
                <a:spcPts val="0"/>
              </a:spcBef>
              <a:buNone/>
              <a:defRPr sz="1000" b="0">
                <a:solidFill>
                  <a:schemeClr val="bg2"/>
                </a:solidFill>
              </a:defRPr>
            </a:lvl4pPr>
            <a:lvl5pPr marL="0" indent="0">
              <a:spcBef>
                <a:spcPts val="0"/>
              </a:spcBef>
              <a:buNone/>
              <a:defRPr sz="1000" b="0">
                <a:solidFill>
                  <a:schemeClr val="bg2"/>
                </a:solidFill>
              </a:defRPr>
            </a:lvl5pPr>
            <a:lvl6pPr marL="0" indent="0">
              <a:spcBef>
                <a:spcPts val="0"/>
              </a:spcBef>
              <a:buNone/>
              <a:defRPr sz="1000" b="0">
                <a:solidFill>
                  <a:schemeClr val="bg2"/>
                </a:solidFill>
              </a:defRPr>
            </a:lvl6pPr>
            <a:lvl7pPr marL="0" indent="0">
              <a:spcBef>
                <a:spcPts val="0"/>
              </a:spcBef>
              <a:buNone/>
              <a:defRPr sz="1000" b="0">
                <a:solidFill>
                  <a:schemeClr val="bg2"/>
                </a:solidFill>
              </a:defRPr>
            </a:lvl7pPr>
            <a:lvl8pPr marL="0" indent="0">
              <a:spcBef>
                <a:spcPts val="0"/>
              </a:spcBef>
              <a:buNone/>
              <a:defRPr sz="1000" b="0">
                <a:solidFill>
                  <a:schemeClr val="bg2"/>
                </a:solidFill>
              </a:defRPr>
            </a:lvl8pPr>
            <a:lvl9pPr marL="0" indent="0">
              <a:spcBef>
                <a:spcPts val="0"/>
              </a:spcBef>
              <a:buNone/>
              <a:defRPr sz="1000" b="0">
                <a:solidFill>
                  <a:schemeClr val="bg2"/>
                </a:solidFill>
              </a:defRPr>
            </a:lvl9pPr>
          </a:lstStyle>
          <a:p>
            <a:pPr lvl="0"/>
            <a:r>
              <a:rPr lang="en-US" dirty="0" smtClean="0"/>
              <a:t>Name</a:t>
            </a:r>
          </a:p>
        </p:txBody>
      </p:sp>
      <p:sp>
        <p:nvSpPr>
          <p:cNvPr id="72" name="Text Placeholder 16"/>
          <p:cNvSpPr>
            <a:spLocks noGrp="1"/>
          </p:cNvSpPr>
          <p:nvPr>
            <p:ph type="body" sz="quarter" idx="89" hasCustomPrompt="1"/>
          </p:nvPr>
        </p:nvSpPr>
        <p:spPr bwMode="gray">
          <a:xfrm>
            <a:off x="5313736" y="4508376"/>
            <a:ext cx="1871512" cy="216024"/>
          </a:xfrm>
        </p:spPr>
        <p:txBody>
          <a:bodyPr/>
          <a:lstStyle>
            <a:lvl1pPr marL="0" indent="0">
              <a:spcBef>
                <a:spcPts val="0"/>
              </a:spcBef>
              <a:buFont typeface="Arial" pitchFamily="34" charset="0"/>
              <a:buNone/>
              <a:defRPr sz="1200" b="0"/>
            </a:lvl1pPr>
            <a:lvl2pPr marL="0" indent="0">
              <a:spcBef>
                <a:spcPts val="0"/>
              </a:spcBef>
              <a:buFont typeface="Arial" pitchFamily="34" charset="0"/>
              <a:buNone/>
              <a:defRPr sz="1200" b="0"/>
            </a:lvl2pPr>
            <a:lvl3pPr marL="0" indent="0">
              <a:spcBef>
                <a:spcPts val="0"/>
              </a:spcBef>
              <a:buNone/>
              <a:defRPr sz="1200" b="0"/>
            </a:lvl3pPr>
            <a:lvl4pPr marL="0" indent="0">
              <a:spcBef>
                <a:spcPts val="0"/>
              </a:spcBef>
              <a:buNone/>
              <a:defRPr sz="1200" b="0"/>
            </a:lvl4pPr>
            <a:lvl5pPr marL="0" indent="0">
              <a:spcBef>
                <a:spcPts val="0"/>
              </a:spcBef>
              <a:buNone/>
              <a:defRPr sz="1200" b="0"/>
            </a:lvl5pPr>
            <a:lvl6pPr marL="0" indent="0">
              <a:spcBef>
                <a:spcPts val="0"/>
              </a:spcBef>
              <a:buNone/>
              <a:defRPr sz="1200" b="0"/>
            </a:lvl6pPr>
            <a:lvl7pPr marL="0" indent="0">
              <a:spcBef>
                <a:spcPts val="0"/>
              </a:spcBef>
              <a:buNone/>
              <a:defRPr sz="1200" b="0"/>
            </a:lvl7pPr>
            <a:lvl8pPr marL="0" indent="0">
              <a:spcBef>
                <a:spcPts val="0"/>
              </a:spcBef>
              <a:buNone/>
              <a:defRPr sz="1200" b="0"/>
            </a:lvl8pPr>
            <a:lvl9pPr marL="0" indent="0">
              <a:spcBef>
                <a:spcPts val="0"/>
              </a:spcBef>
              <a:buNone/>
              <a:defRPr sz="1200" b="0"/>
            </a:lvl9pPr>
          </a:lstStyle>
          <a:p>
            <a:pPr lvl="0"/>
            <a:r>
              <a:rPr lang="en-US" dirty="0" smtClean="0"/>
              <a:t>Job title</a:t>
            </a:r>
            <a:endParaRPr lang="de-DE" dirty="0"/>
          </a:p>
        </p:txBody>
      </p:sp>
      <p:sp>
        <p:nvSpPr>
          <p:cNvPr id="73" name="Text Placeholder 16"/>
          <p:cNvSpPr>
            <a:spLocks noGrp="1"/>
          </p:cNvSpPr>
          <p:nvPr>
            <p:ph type="body" sz="quarter" idx="90" hasCustomPrompt="1"/>
          </p:nvPr>
        </p:nvSpPr>
        <p:spPr bwMode="gray">
          <a:xfrm>
            <a:off x="5457751" y="4797028"/>
            <a:ext cx="1728192" cy="143396"/>
          </a:xfrm>
        </p:spPr>
        <p:txBody>
          <a:bodyPr/>
          <a:lstStyle>
            <a:lvl1pPr marL="0" indent="0">
              <a:spcBef>
                <a:spcPts val="0"/>
              </a:spcBef>
              <a:buFont typeface="Arial" pitchFamily="34" charset="0"/>
              <a:buNone/>
              <a:tabLst>
                <a:tab pos="92075" algn="l"/>
              </a:tabLst>
              <a:defRPr sz="1000" b="0" baseline="0"/>
            </a:lvl1pPr>
            <a:lvl2pPr marL="0" indent="0">
              <a:spcBef>
                <a:spcPts val="0"/>
              </a:spcBef>
              <a:buFont typeface="Arial" pitchFamily="34" charset="0"/>
              <a:buNone/>
              <a:defRPr sz="1000" b="0"/>
            </a:lvl2pPr>
            <a:lvl3pPr marL="0" indent="0">
              <a:spcBef>
                <a:spcPts val="0"/>
              </a:spcBef>
              <a:buNone/>
              <a:defRPr sz="1000" b="0"/>
            </a:lvl3pPr>
            <a:lvl4pPr marL="0" indent="0">
              <a:spcBef>
                <a:spcPts val="0"/>
              </a:spcBef>
              <a:buNone/>
              <a:defRPr sz="1000" b="0"/>
            </a:lvl4pPr>
            <a:lvl5pPr marL="0" indent="0">
              <a:spcBef>
                <a:spcPts val="0"/>
              </a:spcBef>
              <a:buNone/>
              <a:defRPr sz="1000" b="0"/>
            </a:lvl5pPr>
            <a:lvl6pPr marL="0" indent="0">
              <a:spcBef>
                <a:spcPts val="0"/>
              </a:spcBef>
              <a:buNone/>
              <a:defRPr sz="1000" b="0"/>
            </a:lvl6pPr>
            <a:lvl7pPr marL="0" indent="0">
              <a:spcBef>
                <a:spcPts val="0"/>
              </a:spcBef>
              <a:buNone/>
              <a:defRPr sz="1000" b="0"/>
            </a:lvl7pPr>
            <a:lvl8pPr marL="0" indent="0">
              <a:spcBef>
                <a:spcPts val="0"/>
              </a:spcBef>
              <a:buNone/>
              <a:defRPr sz="1000" b="0"/>
            </a:lvl8pPr>
            <a:lvl9pPr marL="0" indent="0">
              <a:spcBef>
                <a:spcPts val="0"/>
              </a:spcBef>
              <a:buNone/>
              <a:defRPr sz="1000" b="0"/>
            </a:lvl9pPr>
          </a:lstStyle>
          <a:p>
            <a:pPr lvl="0"/>
            <a:r>
              <a:rPr lang="fr-FR" dirty="0" smtClean="0"/>
              <a:t>+49 xxx </a:t>
            </a:r>
            <a:r>
              <a:rPr lang="fr-FR" dirty="0" err="1" smtClean="0"/>
              <a:t>xxxx</a:t>
            </a:r>
            <a:r>
              <a:rPr lang="fr-FR" dirty="0" smtClean="0"/>
              <a:t> </a:t>
            </a:r>
            <a:r>
              <a:rPr lang="fr-FR" dirty="0" err="1" smtClean="0"/>
              <a:t>xxxx</a:t>
            </a:r>
            <a:endParaRPr lang="fr-FR" dirty="0" smtClean="0"/>
          </a:p>
        </p:txBody>
      </p:sp>
      <p:sp>
        <p:nvSpPr>
          <p:cNvPr id="106" name="Text Placeholder 16"/>
          <p:cNvSpPr>
            <a:spLocks noGrp="1"/>
          </p:cNvSpPr>
          <p:nvPr>
            <p:ph type="body" sz="quarter" idx="91" hasCustomPrompt="1"/>
          </p:nvPr>
        </p:nvSpPr>
        <p:spPr bwMode="gray">
          <a:xfrm>
            <a:off x="5313735" y="5157068"/>
            <a:ext cx="1871513" cy="143396"/>
          </a:xfrm>
        </p:spPr>
        <p:txBody>
          <a:bodyPr/>
          <a:lstStyle>
            <a:lvl1pPr marL="0" indent="0">
              <a:spcBef>
                <a:spcPts val="0"/>
              </a:spcBef>
              <a:buFont typeface="Arial" pitchFamily="34" charset="0"/>
              <a:buNone/>
              <a:tabLst>
                <a:tab pos="92075" algn="l"/>
              </a:tabLst>
              <a:defRPr sz="1000" b="0">
                <a:solidFill>
                  <a:schemeClr val="bg2"/>
                </a:solidFill>
              </a:defRPr>
            </a:lvl1pPr>
            <a:lvl2pPr marL="0" indent="0">
              <a:spcBef>
                <a:spcPts val="0"/>
              </a:spcBef>
              <a:buFont typeface="Arial" pitchFamily="34" charset="0"/>
              <a:buNone/>
              <a:defRPr sz="1000" b="0">
                <a:solidFill>
                  <a:schemeClr val="bg2"/>
                </a:solidFill>
              </a:defRPr>
            </a:lvl2pPr>
            <a:lvl3pPr marL="0" indent="0">
              <a:spcBef>
                <a:spcPts val="0"/>
              </a:spcBef>
              <a:buNone/>
              <a:defRPr sz="1000" b="0">
                <a:solidFill>
                  <a:schemeClr val="bg2"/>
                </a:solidFill>
              </a:defRPr>
            </a:lvl3pPr>
            <a:lvl4pPr marL="0" indent="0">
              <a:spcBef>
                <a:spcPts val="0"/>
              </a:spcBef>
              <a:buNone/>
              <a:defRPr sz="1000" b="0">
                <a:solidFill>
                  <a:schemeClr val="bg2"/>
                </a:solidFill>
              </a:defRPr>
            </a:lvl4pPr>
            <a:lvl5pPr marL="0" indent="0">
              <a:spcBef>
                <a:spcPts val="0"/>
              </a:spcBef>
              <a:buNone/>
              <a:defRPr sz="1000" b="0">
                <a:solidFill>
                  <a:schemeClr val="bg2"/>
                </a:solidFill>
              </a:defRPr>
            </a:lvl5pPr>
            <a:lvl6pPr marL="0" indent="0">
              <a:spcBef>
                <a:spcPts val="0"/>
              </a:spcBef>
              <a:buNone/>
              <a:defRPr sz="1000" b="0">
                <a:solidFill>
                  <a:schemeClr val="bg2"/>
                </a:solidFill>
              </a:defRPr>
            </a:lvl6pPr>
            <a:lvl7pPr marL="0" indent="0">
              <a:spcBef>
                <a:spcPts val="0"/>
              </a:spcBef>
              <a:buNone/>
              <a:defRPr sz="1000" b="0">
                <a:solidFill>
                  <a:schemeClr val="bg2"/>
                </a:solidFill>
              </a:defRPr>
            </a:lvl7pPr>
            <a:lvl8pPr marL="0" indent="0">
              <a:spcBef>
                <a:spcPts val="0"/>
              </a:spcBef>
              <a:buNone/>
              <a:defRPr sz="1000" b="0">
                <a:solidFill>
                  <a:schemeClr val="bg2"/>
                </a:solidFill>
              </a:defRPr>
            </a:lvl8pPr>
            <a:lvl9pPr marL="0" indent="0">
              <a:spcBef>
                <a:spcPts val="0"/>
              </a:spcBef>
              <a:buNone/>
              <a:defRPr sz="1000" b="0">
                <a:solidFill>
                  <a:schemeClr val="bg2"/>
                </a:solidFill>
              </a:defRPr>
            </a:lvl9pPr>
          </a:lstStyle>
          <a:p>
            <a:pPr lvl="0"/>
            <a:r>
              <a:rPr lang="fr-FR" dirty="0" smtClean="0"/>
              <a:t>name@osborneclarke.com</a:t>
            </a:r>
          </a:p>
        </p:txBody>
      </p:sp>
      <p:sp>
        <p:nvSpPr>
          <p:cNvPr id="107" name="Text Placeholder 16"/>
          <p:cNvSpPr>
            <a:spLocks noGrp="1"/>
          </p:cNvSpPr>
          <p:nvPr>
            <p:ph type="body" sz="quarter" idx="92" hasCustomPrompt="1"/>
          </p:nvPr>
        </p:nvSpPr>
        <p:spPr bwMode="gray">
          <a:xfrm>
            <a:off x="5457751" y="4940424"/>
            <a:ext cx="1728192" cy="143396"/>
          </a:xfrm>
        </p:spPr>
        <p:txBody>
          <a:bodyPr/>
          <a:lstStyle>
            <a:lvl1pPr marL="0" indent="0">
              <a:spcBef>
                <a:spcPts val="0"/>
              </a:spcBef>
              <a:buFont typeface="Arial" pitchFamily="34" charset="0"/>
              <a:buNone/>
              <a:tabLst>
                <a:tab pos="92075" algn="l"/>
              </a:tabLst>
              <a:defRPr sz="1000" b="0" baseline="0"/>
            </a:lvl1pPr>
            <a:lvl2pPr marL="0" indent="0">
              <a:spcBef>
                <a:spcPts val="0"/>
              </a:spcBef>
              <a:buFont typeface="Arial" pitchFamily="34" charset="0"/>
              <a:buNone/>
              <a:defRPr sz="1000" b="0"/>
            </a:lvl2pPr>
            <a:lvl3pPr marL="0" indent="0">
              <a:spcBef>
                <a:spcPts val="0"/>
              </a:spcBef>
              <a:buNone/>
              <a:defRPr sz="1000" b="0"/>
            </a:lvl3pPr>
            <a:lvl4pPr marL="0" indent="0">
              <a:spcBef>
                <a:spcPts val="0"/>
              </a:spcBef>
              <a:buNone/>
              <a:defRPr sz="1000" b="0"/>
            </a:lvl4pPr>
            <a:lvl5pPr marL="0" indent="0">
              <a:spcBef>
                <a:spcPts val="0"/>
              </a:spcBef>
              <a:buNone/>
              <a:defRPr sz="1000" b="0"/>
            </a:lvl5pPr>
            <a:lvl6pPr marL="0" indent="0">
              <a:spcBef>
                <a:spcPts val="0"/>
              </a:spcBef>
              <a:buNone/>
              <a:defRPr sz="1000" b="0"/>
            </a:lvl6pPr>
            <a:lvl7pPr marL="0" indent="0">
              <a:spcBef>
                <a:spcPts val="0"/>
              </a:spcBef>
              <a:buNone/>
              <a:defRPr sz="1000" b="0"/>
            </a:lvl7pPr>
            <a:lvl8pPr marL="0" indent="0">
              <a:spcBef>
                <a:spcPts val="0"/>
              </a:spcBef>
              <a:buNone/>
              <a:defRPr sz="1000" b="0"/>
            </a:lvl8pPr>
            <a:lvl9pPr marL="0" indent="0">
              <a:spcBef>
                <a:spcPts val="0"/>
              </a:spcBef>
              <a:buNone/>
              <a:defRPr sz="1000" b="0"/>
            </a:lvl9pPr>
          </a:lstStyle>
          <a:p>
            <a:pPr lvl="0"/>
            <a:r>
              <a:rPr lang="fr-FR" dirty="0" smtClean="0"/>
              <a:t>+49 xxx </a:t>
            </a:r>
            <a:r>
              <a:rPr lang="fr-FR" dirty="0" err="1" smtClean="0"/>
              <a:t>xxxx</a:t>
            </a:r>
            <a:r>
              <a:rPr lang="fr-FR" dirty="0" smtClean="0"/>
              <a:t> </a:t>
            </a:r>
            <a:r>
              <a:rPr lang="fr-FR" dirty="0" err="1" smtClean="0"/>
              <a:t>xxxx</a:t>
            </a:r>
            <a:endParaRPr lang="fr-FR" dirty="0" smtClean="0"/>
          </a:p>
        </p:txBody>
      </p:sp>
      <p:sp>
        <p:nvSpPr>
          <p:cNvPr id="111" name="Textplatzhalter 4"/>
          <p:cNvSpPr>
            <a:spLocks noGrp="1"/>
          </p:cNvSpPr>
          <p:nvPr>
            <p:ph type="body" sz="quarter" idx="96" hasCustomPrompt="1"/>
          </p:nvPr>
        </p:nvSpPr>
        <p:spPr>
          <a:xfrm>
            <a:off x="7473512" y="4149080"/>
            <a:ext cx="2088000" cy="2016026"/>
          </a:xfrm>
          <a:solidFill>
            <a:srgbClr val="F2F6F8"/>
          </a:solidFill>
        </p:spPr>
        <p:txBody>
          <a:bodyPr/>
          <a:lstStyle>
            <a:lvl1pPr marL="0" indent="0">
              <a:spcBef>
                <a:spcPts val="0"/>
              </a:spcBef>
              <a:buFont typeface="Arial" pitchFamily="34" charset="0"/>
              <a:buNone/>
              <a:defRPr sz="100">
                <a:solidFill>
                  <a:srgbClr val="F2F6F8"/>
                </a:solidFill>
              </a:defRPr>
            </a:lvl1pPr>
            <a:lvl2pPr marL="0" indent="0">
              <a:spcBef>
                <a:spcPts val="0"/>
              </a:spcBef>
              <a:buFont typeface="Arial" pitchFamily="34" charset="0"/>
              <a:buNone/>
              <a:defRPr sz="100">
                <a:solidFill>
                  <a:srgbClr val="F2F6F8"/>
                </a:solidFill>
              </a:defRPr>
            </a:lvl2pPr>
            <a:lvl3pPr marL="0" indent="0">
              <a:spcBef>
                <a:spcPts val="0"/>
              </a:spcBef>
              <a:buNone/>
              <a:defRPr sz="100">
                <a:solidFill>
                  <a:srgbClr val="F2F6F8"/>
                </a:solidFill>
              </a:defRPr>
            </a:lvl3pPr>
            <a:lvl4pPr marL="0" indent="0">
              <a:spcBef>
                <a:spcPts val="0"/>
              </a:spcBef>
              <a:buNone/>
              <a:defRPr sz="100">
                <a:solidFill>
                  <a:srgbClr val="F2F6F8"/>
                </a:solidFill>
              </a:defRPr>
            </a:lvl4pPr>
            <a:lvl5pPr marL="0" indent="0">
              <a:spcBef>
                <a:spcPts val="0"/>
              </a:spcBef>
              <a:buNone/>
              <a:defRPr sz="100">
                <a:solidFill>
                  <a:srgbClr val="F2F6F8"/>
                </a:solidFill>
              </a:defRPr>
            </a:lvl5pPr>
            <a:lvl6pPr marL="0" indent="0">
              <a:spcBef>
                <a:spcPts val="0"/>
              </a:spcBef>
              <a:buNone/>
              <a:defRPr sz="100">
                <a:solidFill>
                  <a:srgbClr val="F2F6F8"/>
                </a:solidFill>
              </a:defRPr>
            </a:lvl6pPr>
            <a:lvl7pPr marL="0" indent="0">
              <a:spcBef>
                <a:spcPts val="0"/>
              </a:spcBef>
              <a:buNone/>
              <a:defRPr sz="100">
                <a:solidFill>
                  <a:srgbClr val="F2F6F8"/>
                </a:solidFill>
              </a:defRPr>
            </a:lvl7pPr>
            <a:lvl8pPr marL="0" indent="0">
              <a:spcBef>
                <a:spcPts val="0"/>
              </a:spcBef>
              <a:buNone/>
              <a:defRPr sz="100">
                <a:solidFill>
                  <a:srgbClr val="F2F6F8"/>
                </a:solidFill>
              </a:defRPr>
            </a:lvl8pPr>
            <a:lvl9pPr marL="0" indent="0">
              <a:spcBef>
                <a:spcPts val="0"/>
              </a:spcBef>
              <a:buNone/>
              <a:defRPr sz="100">
                <a:solidFill>
                  <a:srgbClr val="F2F6F8"/>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6</a:t>
            </a:r>
          </a:p>
          <a:p>
            <a:pPr lvl="6"/>
            <a:r>
              <a:rPr lang="en-US" dirty="0" smtClean="0"/>
              <a:t>7</a:t>
            </a:r>
          </a:p>
          <a:p>
            <a:pPr lvl="7"/>
            <a:r>
              <a:rPr lang="en-US" dirty="0" smtClean="0"/>
              <a:t>8</a:t>
            </a:r>
          </a:p>
          <a:p>
            <a:pPr lvl="8"/>
            <a:r>
              <a:rPr lang="en-US" dirty="0" smtClean="0"/>
              <a:t>9</a:t>
            </a:r>
            <a:endParaRPr lang="de-DE" dirty="0"/>
          </a:p>
        </p:txBody>
      </p:sp>
      <p:sp>
        <p:nvSpPr>
          <p:cNvPr id="112" name="Text Placeholder 15"/>
          <p:cNvSpPr>
            <a:spLocks noGrp="1"/>
          </p:cNvSpPr>
          <p:nvPr>
            <p:ph type="body" sz="quarter" idx="97" hasCustomPrompt="1"/>
          </p:nvPr>
        </p:nvSpPr>
        <p:spPr bwMode="gray">
          <a:xfrm>
            <a:off x="7617504" y="4148336"/>
            <a:ext cx="1872000" cy="360040"/>
          </a:xfrm>
          <a:noFill/>
        </p:spPr>
        <p:txBody>
          <a:bodyPr lIns="0" tIns="180000" rIns="0" bIns="0" anchor="t" anchorCtr="0"/>
          <a:lstStyle>
            <a:lvl1pPr marL="0" indent="0">
              <a:spcBef>
                <a:spcPts val="0"/>
              </a:spcBef>
              <a:buFont typeface="Arial" pitchFamily="34" charset="0"/>
              <a:buNone/>
              <a:defRPr sz="1200" b="1">
                <a:solidFill>
                  <a:srgbClr val="FB5A17"/>
                </a:solidFill>
              </a:defRPr>
            </a:lvl1pPr>
            <a:lvl2pPr marL="0" indent="0">
              <a:spcBef>
                <a:spcPts val="0"/>
              </a:spcBef>
              <a:buFont typeface="Arial" pitchFamily="34" charset="0"/>
              <a:buNone/>
              <a:defRPr sz="1200" b="0">
                <a:solidFill>
                  <a:schemeClr val="tx1"/>
                </a:solidFill>
              </a:defRPr>
            </a:lvl2pPr>
            <a:lvl3pPr marL="0" indent="0">
              <a:spcBef>
                <a:spcPts val="0"/>
              </a:spcBef>
              <a:buNone/>
              <a:defRPr sz="1000" b="0">
                <a:solidFill>
                  <a:schemeClr val="tx1"/>
                </a:solidFill>
              </a:defRPr>
            </a:lvl3pPr>
            <a:lvl4pPr marL="0" indent="0">
              <a:spcBef>
                <a:spcPts val="0"/>
              </a:spcBef>
              <a:buNone/>
              <a:defRPr sz="1000" b="0">
                <a:solidFill>
                  <a:schemeClr val="bg2"/>
                </a:solidFill>
              </a:defRPr>
            </a:lvl4pPr>
            <a:lvl5pPr marL="0" indent="0">
              <a:spcBef>
                <a:spcPts val="0"/>
              </a:spcBef>
              <a:buNone/>
              <a:defRPr sz="1000" b="0">
                <a:solidFill>
                  <a:schemeClr val="bg2"/>
                </a:solidFill>
              </a:defRPr>
            </a:lvl5pPr>
            <a:lvl6pPr marL="0" indent="0">
              <a:spcBef>
                <a:spcPts val="0"/>
              </a:spcBef>
              <a:buNone/>
              <a:defRPr sz="1000" b="0">
                <a:solidFill>
                  <a:schemeClr val="bg2"/>
                </a:solidFill>
              </a:defRPr>
            </a:lvl6pPr>
            <a:lvl7pPr marL="0" indent="0">
              <a:spcBef>
                <a:spcPts val="0"/>
              </a:spcBef>
              <a:buNone/>
              <a:defRPr sz="1000" b="0">
                <a:solidFill>
                  <a:schemeClr val="bg2"/>
                </a:solidFill>
              </a:defRPr>
            </a:lvl7pPr>
            <a:lvl8pPr marL="0" indent="0">
              <a:spcBef>
                <a:spcPts val="0"/>
              </a:spcBef>
              <a:buNone/>
              <a:defRPr sz="1000" b="0">
                <a:solidFill>
                  <a:schemeClr val="bg2"/>
                </a:solidFill>
              </a:defRPr>
            </a:lvl8pPr>
            <a:lvl9pPr marL="0" indent="0">
              <a:spcBef>
                <a:spcPts val="0"/>
              </a:spcBef>
              <a:buNone/>
              <a:defRPr sz="1000" b="0">
                <a:solidFill>
                  <a:schemeClr val="bg2"/>
                </a:solidFill>
              </a:defRPr>
            </a:lvl9pPr>
          </a:lstStyle>
          <a:p>
            <a:pPr lvl="0"/>
            <a:r>
              <a:rPr lang="en-US" dirty="0" smtClean="0"/>
              <a:t>Name</a:t>
            </a:r>
          </a:p>
        </p:txBody>
      </p:sp>
      <p:sp>
        <p:nvSpPr>
          <p:cNvPr id="113" name="Text Placeholder 16"/>
          <p:cNvSpPr>
            <a:spLocks noGrp="1"/>
          </p:cNvSpPr>
          <p:nvPr>
            <p:ph type="body" sz="quarter" idx="98" hasCustomPrompt="1"/>
          </p:nvPr>
        </p:nvSpPr>
        <p:spPr bwMode="gray">
          <a:xfrm>
            <a:off x="7617504" y="4508376"/>
            <a:ext cx="1872000" cy="216024"/>
          </a:xfrm>
        </p:spPr>
        <p:txBody>
          <a:bodyPr/>
          <a:lstStyle>
            <a:lvl1pPr marL="0" indent="0">
              <a:spcBef>
                <a:spcPts val="0"/>
              </a:spcBef>
              <a:buFont typeface="Arial" pitchFamily="34" charset="0"/>
              <a:buNone/>
              <a:defRPr sz="1200" b="0"/>
            </a:lvl1pPr>
            <a:lvl2pPr marL="0" indent="0">
              <a:spcBef>
                <a:spcPts val="0"/>
              </a:spcBef>
              <a:buFont typeface="Arial" pitchFamily="34" charset="0"/>
              <a:buNone/>
              <a:defRPr sz="1200" b="0"/>
            </a:lvl2pPr>
            <a:lvl3pPr marL="0" indent="0">
              <a:spcBef>
                <a:spcPts val="0"/>
              </a:spcBef>
              <a:buNone/>
              <a:defRPr sz="1200" b="0"/>
            </a:lvl3pPr>
            <a:lvl4pPr marL="0" indent="0">
              <a:spcBef>
                <a:spcPts val="0"/>
              </a:spcBef>
              <a:buNone/>
              <a:defRPr sz="1200" b="0"/>
            </a:lvl4pPr>
            <a:lvl5pPr marL="0" indent="0">
              <a:spcBef>
                <a:spcPts val="0"/>
              </a:spcBef>
              <a:buNone/>
              <a:defRPr sz="1200" b="0"/>
            </a:lvl5pPr>
            <a:lvl6pPr marL="0" indent="0">
              <a:spcBef>
                <a:spcPts val="0"/>
              </a:spcBef>
              <a:buNone/>
              <a:defRPr sz="1200" b="0"/>
            </a:lvl6pPr>
            <a:lvl7pPr marL="0" indent="0">
              <a:spcBef>
                <a:spcPts val="0"/>
              </a:spcBef>
              <a:buNone/>
              <a:defRPr sz="1200" b="0"/>
            </a:lvl7pPr>
            <a:lvl8pPr marL="0" indent="0">
              <a:spcBef>
                <a:spcPts val="0"/>
              </a:spcBef>
              <a:buNone/>
              <a:defRPr sz="1200" b="0"/>
            </a:lvl8pPr>
            <a:lvl9pPr marL="0" indent="0">
              <a:spcBef>
                <a:spcPts val="0"/>
              </a:spcBef>
              <a:buNone/>
              <a:defRPr sz="1200" b="0"/>
            </a:lvl9pPr>
          </a:lstStyle>
          <a:p>
            <a:pPr lvl="0"/>
            <a:r>
              <a:rPr lang="en-US" dirty="0" smtClean="0"/>
              <a:t>Job title</a:t>
            </a:r>
            <a:endParaRPr lang="de-DE" dirty="0"/>
          </a:p>
        </p:txBody>
      </p:sp>
      <p:sp>
        <p:nvSpPr>
          <p:cNvPr id="114" name="Text Placeholder 16"/>
          <p:cNvSpPr>
            <a:spLocks noGrp="1"/>
          </p:cNvSpPr>
          <p:nvPr>
            <p:ph type="body" sz="quarter" idx="99" hasCustomPrompt="1"/>
          </p:nvPr>
        </p:nvSpPr>
        <p:spPr bwMode="gray">
          <a:xfrm>
            <a:off x="7761504" y="4797028"/>
            <a:ext cx="1728000" cy="143396"/>
          </a:xfrm>
        </p:spPr>
        <p:txBody>
          <a:bodyPr/>
          <a:lstStyle>
            <a:lvl1pPr marL="0" indent="0">
              <a:spcBef>
                <a:spcPts val="0"/>
              </a:spcBef>
              <a:buFont typeface="Arial" pitchFamily="34" charset="0"/>
              <a:buNone/>
              <a:tabLst>
                <a:tab pos="92075" algn="l"/>
              </a:tabLst>
              <a:defRPr sz="1000" b="0" baseline="0"/>
            </a:lvl1pPr>
            <a:lvl2pPr marL="0" indent="0">
              <a:spcBef>
                <a:spcPts val="0"/>
              </a:spcBef>
              <a:buFont typeface="Arial" pitchFamily="34" charset="0"/>
              <a:buNone/>
              <a:defRPr sz="1000" b="0"/>
            </a:lvl2pPr>
            <a:lvl3pPr marL="0" indent="0">
              <a:spcBef>
                <a:spcPts val="0"/>
              </a:spcBef>
              <a:buNone/>
              <a:defRPr sz="1000" b="0"/>
            </a:lvl3pPr>
            <a:lvl4pPr marL="0" indent="0">
              <a:spcBef>
                <a:spcPts val="0"/>
              </a:spcBef>
              <a:buNone/>
              <a:defRPr sz="1000" b="0"/>
            </a:lvl4pPr>
            <a:lvl5pPr marL="0" indent="0">
              <a:spcBef>
                <a:spcPts val="0"/>
              </a:spcBef>
              <a:buNone/>
              <a:defRPr sz="1000" b="0"/>
            </a:lvl5pPr>
            <a:lvl6pPr marL="0" indent="0">
              <a:spcBef>
                <a:spcPts val="0"/>
              </a:spcBef>
              <a:buNone/>
              <a:defRPr sz="1000" b="0"/>
            </a:lvl6pPr>
            <a:lvl7pPr marL="0" indent="0">
              <a:spcBef>
                <a:spcPts val="0"/>
              </a:spcBef>
              <a:buNone/>
              <a:defRPr sz="1000" b="0"/>
            </a:lvl7pPr>
            <a:lvl8pPr marL="0" indent="0">
              <a:spcBef>
                <a:spcPts val="0"/>
              </a:spcBef>
              <a:buNone/>
              <a:defRPr sz="1000" b="0"/>
            </a:lvl8pPr>
            <a:lvl9pPr marL="0" indent="0">
              <a:spcBef>
                <a:spcPts val="0"/>
              </a:spcBef>
              <a:buNone/>
              <a:defRPr sz="1000" b="0"/>
            </a:lvl9pPr>
          </a:lstStyle>
          <a:p>
            <a:pPr lvl="0"/>
            <a:r>
              <a:rPr lang="fr-FR" dirty="0" smtClean="0"/>
              <a:t>+49 xxx </a:t>
            </a:r>
            <a:r>
              <a:rPr lang="fr-FR" dirty="0" err="1" smtClean="0"/>
              <a:t>xxxx</a:t>
            </a:r>
            <a:r>
              <a:rPr lang="fr-FR" dirty="0" smtClean="0"/>
              <a:t> </a:t>
            </a:r>
            <a:r>
              <a:rPr lang="fr-FR" dirty="0" err="1" smtClean="0"/>
              <a:t>xxxx</a:t>
            </a:r>
            <a:endParaRPr lang="fr-FR" dirty="0" smtClean="0"/>
          </a:p>
        </p:txBody>
      </p:sp>
      <p:sp>
        <p:nvSpPr>
          <p:cNvPr id="115" name="Text Placeholder 16"/>
          <p:cNvSpPr>
            <a:spLocks noGrp="1"/>
          </p:cNvSpPr>
          <p:nvPr>
            <p:ph type="body" sz="quarter" idx="100" hasCustomPrompt="1"/>
          </p:nvPr>
        </p:nvSpPr>
        <p:spPr bwMode="gray">
          <a:xfrm>
            <a:off x="7617504" y="5157068"/>
            <a:ext cx="1872000" cy="143396"/>
          </a:xfrm>
        </p:spPr>
        <p:txBody>
          <a:bodyPr/>
          <a:lstStyle>
            <a:lvl1pPr marL="0" indent="0">
              <a:spcBef>
                <a:spcPts val="0"/>
              </a:spcBef>
              <a:buFont typeface="Arial" pitchFamily="34" charset="0"/>
              <a:buNone/>
              <a:tabLst>
                <a:tab pos="92075" algn="l"/>
              </a:tabLst>
              <a:defRPr sz="1000" b="0">
                <a:solidFill>
                  <a:schemeClr val="bg2"/>
                </a:solidFill>
              </a:defRPr>
            </a:lvl1pPr>
            <a:lvl2pPr marL="0" indent="0">
              <a:spcBef>
                <a:spcPts val="0"/>
              </a:spcBef>
              <a:buFont typeface="Arial" pitchFamily="34" charset="0"/>
              <a:buNone/>
              <a:defRPr sz="1000" b="0">
                <a:solidFill>
                  <a:schemeClr val="bg2"/>
                </a:solidFill>
              </a:defRPr>
            </a:lvl2pPr>
            <a:lvl3pPr marL="0" indent="0">
              <a:spcBef>
                <a:spcPts val="0"/>
              </a:spcBef>
              <a:buNone/>
              <a:defRPr sz="1000" b="0">
                <a:solidFill>
                  <a:schemeClr val="bg2"/>
                </a:solidFill>
              </a:defRPr>
            </a:lvl3pPr>
            <a:lvl4pPr marL="0" indent="0">
              <a:spcBef>
                <a:spcPts val="0"/>
              </a:spcBef>
              <a:buNone/>
              <a:defRPr sz="1000" b="0">
                <a:solidFill>
                  <a:schemeClr val="bg2"/>
                </a:solidFill>
              </a:defRPr>
            </a:lvl4pPr>
            <a:lvl5pPr marL="0" indent="0">
              <a:spcBef>
                <a:spcPts val="0"/>
              </a:spcBef>
              <a:buNone/>
              <a:defRPr sz="1000" b="0">
                <a:solidFill>
                  <a:schemeClr val="bg2"/>
                </a:solidFill>
              </a:defRPr>
            </a:lvl5pPr>
            <a:lvl6pPr marL="0" indent="0">
              <a:spcBef>
                <a:spcPts val="0"/>
              </a:spcBef>
              <a:buNone/>
              <a:defRPr sz="1000" b="0">
                <a:solidFill>
                  <a:schemeClr val="bg2"/>
                </a:solidFill>
              </a:defRPr>
            </a:lvl6pPr>
            <a:lvl7pPr marL="0" indent="0">
              <a:spcBef>
                <a:spcPts val="0"/>
              </a:spcBef>
              <a:buNone/>
              <a:defRPr sz="1000" b="0">
                <a:solidFill>
                  <a:schemeClr val="bg2"/>
                </a:solidFill>
              </a:defRPr>
            </a:lvl7pPr>
            <a:lvl8pPr marL="0" indent="0">
              <a:spcBef>
                <a:spcPts val="0"/>
              </a:spcBef>
              <a:buNone/>
              <a:defRPr sz="1000" b="0">
                <a:solidFill>
                  <a:schemeClr val="bg2"/>
                </a:solidFill>
              </a:defRPr>
            </a:lvl8pPr>
            <a:lvl9pPr marL="0" indent="0">
              <a:spcBef>
                <a:spcPts val="0"/>
              </a:spcBef>
              <a:buNone/>
              <a:defRPr sz="1000" b="0">
                <a:solidFill>
                  <a:schemeClr val="bg2"/>
                </a:solidFill>
              </a:defRPr>
            </a:lvl9pPr>
          </a:lstStyle>
          <a:p>
            <a:pPr lvl="0"/>
            <a:r>
              <a:rPr lang="fr-FR" smtClean="0"/>
              <a:t>name@osborneclarke.com</a:t>
            </a:r>
            <a:endParaRPr lang="fr-FR" dirty="0" smtClean="0"/>
          </a:p>
        </p:txBody>
      </p:sp>
      <p:sp>
        <p:nvSpPr>
          <p:cNvPr id="116" name="Text Placeholder 16"/>
          <p:cNvSpPr>
            <a:spLocks noGrp="1"/>
          </p:cNvSpPr>
          <p:nvPr>
            <p:ph type="body" sz="quarter" idx="101" hasCustomPrompt="1"/>
          </p:nvPr>
        </p:nvSpPr>
        <p:spPr bwMode="gray">
          <a:xfrm>
            <a:off x="7761504" y="4940424"/>
            <a:ext cx="1728000" cy="143396"/>
          </a:xfrm>
        </p:spPr>
        <p:txBody>
          <a:bodyPr/>
          <a:lstStyle>
            <a:lvl1pPr marL="0" indent="0">
              <a:spcBef>
                <a:spcPts val="0"/>
              </a:spcBef>
              <a:buFont typeface="Arial" pitchFamily="34" charset="0"/>
              <a:buNone/>
              <a:tabLst>
                <a:tab pos="92075" algn="l"/>
              </a:tabLst>
              <a:defRPr sz="1000" b="0" baseline="0"/>
            </a:lvl1pPr>
            <a:lvl2pPr marL="0" indent="0">
              <a:spcBef>
                <a:spcPts val="0"/>
              </a:spcBef>
              <a:buFont typeface="Arial" pitchFamily="34" charset="0"/>
              <a:buNone/>
              <a:defRPr sz="1000" b="0"/>
            </a:lvl2pPr>
            <a:lvl3pPr marL="0" indent="0">
              <a:spcBef>
                <a:spcPts val="0"/>
              </a:spcBef>
              <a:buNone/>
              <a:defRPr sz="1000" b="0"/>
            </a:lvl3pPr>
            <a:lvl4pPr marL="0" indent="0">
              <a:spcBef>
                <a:spcPts val="0"/>
              </a:spcBef>
              <a:buNone/>
              <a:defRPr sz="1000" b="0"/>
            </a:lvl4pPr>
            <a:lvl5pPr marL="0" indent="0">
              <a:spcBef>
                <a:spcPts val="0"/>
              </a:spcBef>
              <a:buNone/>
              <a:defRPr sz="1000" b="0"/>
            </a:lvl5pPr>
            <a:lvl6pPr marL="0" indent="0">
              <a:spcBef>
                <a:spcPts val="0"/>
              </a:spcBef>
              <a:buNone/>
              <a:defRPr sz="1000" b="0"/>
            </a:lvl6pPr>
            <a:lvl7pPr marL="0" indent="0">
              <a:spcBef>
                <a:spcPts val="0"/>
              </a:spcBef>
              <a:buNone/>
              <a:defRPr sz="1000" b="0"/>
            </a:lvl7pPr>
            <a:lvl8pPr marL="0" indent="0">
              <a:spcBef>
                <a:spcPts val="0"/>
              </a:spcBef>
              <a:buNone/>
              <a:defRPr sz="1000" b="0"/>
            </a:lvl8pPr>
            <a:lvl9pPr marL="0" indent="0">
              <a:spcBef>
                <a:spcPts val="0"/>
              </a:spcBef>
              <a:buNone/>
              <a:defRPr sz="1000" b="0"/>
            </a:lvl9pPr>
          </a:lstStyle>
          <a:p>
            <a:pPr lvl="0"/>
            <a:r>
              <a:rPr lang="fr-FR" dirty="0" smtClean="0"/>
              <a:t>+49 xxx </a:t>
            </a:r>
            <a:r>
              <a:rPr lang="fr-FR" dirty="0" err="1" smtClean="0"/>
              <a:t>xxxx</a:t>
            </a:r>
            <a:r>
              <a:rPr lang="fr-FR" dirty="0" smtClean="0"/>
              <a:t> </a:t>
            </a:r>
            <a:r>
              <a:rPr lang="fr-FR" dirty="0" err="1" smtClean="0"/>
              <a:t>xxxx</a:t>
            </a:r>
            <a:endParaRPr lang="fr-FR" dirty="0" smtClean="0"/>
          </a:p>
        </p:txBody>
      </p:sp>
      <p:sp>
        <p:nvSpPr>
          <p:cNvPr id="59" name="Bildplatzhalter 6"/>
          <p:cNvSpPr>
            <a:spLocks noGrp="1"/>
          </p:cNvSpPr>
          <p:nvPr>
            <p:ph type="pic" sz="quarter" idx="63" hasCustomPrompt="1"/>
          </p:nvPr>
        </p:nvSpPr>
        <p:spPr>
          <a:xfrm>
            <a:off x="636588" y="2133600"/>
            <a:ext cx="2088000" cy="2015480"/>
          </a:xfrm>
          <a:solidFill>
            <a:schemeClr val="tx2"/>
          </a:solidFill>
        </p:spPr>
        <p:txBody>
          <a:bodyPr/>
          <a:lstStyle>
            <a:lvl1pPr algn="ctr">
              <a:defRPr sz="1400" b="0" baseline="0">
                <a:solidFill>
                  <a:schemeClr val="bg1"/>
                </a:solidFill>
              </a:defRPr>
            </a:lvl1pPr>
          </a:lstStyle>
          <a:p>
            <a:r>
              <a:rPr lang="de-DE" dirty="0" smtClean="0"/>
              <a:t/>
            </a:r>
            <a:br>
              <a:rPr lang="de-DE" dirty="0" smtClean="0"/>
            </a:br>
            <a:r>
              <a:rPr lang="de-DE" dirty="0" smtClean="0"/>
              <a:t>Desktop &gt; Marketing &gt; Fotos &gt; </a:t>
            </a:r>
            <a:r>
              <a:rPr lang="de-DE" dirty="0" err="1" smtClean="0"/>
              <a:t>PP_Pitch</a:t>
            </a:r>
            <a:r>
              <a:rPr lang="de-DE" dirty="0" smtClean="0"/>
              <a:t> &gt; Kontakt 2</a:t>
            </a:r>
          </a:p>
        </p:txBody>
      </p:sp>
      <p:sp>
        <p:nvSpPr>
          <p:cNvPr id="67" name="Bildplatzhalter 6"/>
          <p:cNvSpPr>
            <a:spLocks noGrp="1"/>
          </p:cNvSpPr>
          <p:nvPr>
            <p:ph type="pic" sz="quarter" idx="109" hasCustomPrompt="1"/>
          </p:nvPr>
        </p:nvSpPr>
        <p:spPr>
          <a:xfrm>
            <a:off x="2917726" y="2132856"/>
            <a:ext cx="2087662" cy="2015480"/>
          </a:xfrm>
          <a:solidFill>
            <a:schemeClr val="tx2"/>
          </a:solidFill>
        </p:spPr>
        <p:txBody>
          <a:bodyPr/>
          <a:lstStyle>
            <a:lvl1pPr algn="ctr">
              <a:defRPr sz="1400" b="0" baseline="0">
                <a:solidFill>
                  <a:schemeClr val="bg1"/>
                </a:solidFill>
              </a:defRPr>
            </a:lvl1pPr>
          </a:lstStyle>
          <a:p>
            <a:r>
              <a:rPr lang="de-DE" dirty="0" smtClean="0"/>
              <a:t/>
            </a:r>
            <a:br>
              <a:rPr lang="de-DE" dirty="0" smtClean="0"/>
            </a:br>
            <a:r>
              <a:rPr lang="de-DE" dirty="0" smtClean="0"/>
              <a:t>Desktop &gt; Marketing &gt; Fotos &gt; </a:t>
            </a:r>
            <a:r>
              <a:rPr lang="de-DE" dirty="0" err="1" smtClean="0"/>
              <a:t>PP_Pitch</a:t>
            </a:r>
            <a:r>
              <a:rPr lang="de-DE" dirty="0" smtClean="0"/>
              <a:t> &gt; Kontakt 2</a:t>
            </a:r>
          </a:p>
        </p:txBody>
      </p:sp>
      <p:sp>
        <p:nvSpPr>
          <p:cNvPr id="74" name="Bildplatzhalter 6"/>
          <p:cNvSpPr>
            <a:spLocks noGrp="1"/>
          </p:cNvSpPr>
          <p:nvPr>
            <p:ph type="pic" sz="quarter" idx="110" hasCustomPrompt="1"/>
          </p:nvPr>
        </p:nvSpPr>
        <p:spPr>
          <a:xfrm>
            <a:off x="5169024" y="2132112"/>
            <a:ext cx="2088232" cy="2015480"/>
          </a:xfrm>
          <a:solidFill>
            <a:schemeClr val="tx2"/>
          </a:solidFill>
        </p:spPr>
        <p:txBody>
          <a:bodyPr/>
          <a:lstStyle>
            <a:lvl1pPr algn="ctr">
              <a:defRPr sz="1400" b="0" baseline="0">
                <a:solidFill>
                  <a:schemeClr val="bg1"/>
                </a:solidFill>
              </a:defRPr>
            </a:lvl1pPr>
          </a:lstStyle>
          <a:p>
            <a:r>
              <a:rPr lang="de-DE" dirty="0" smtClean="0"/>
              <a:t/>
            </a:r>
            <a:br>
              <a:rPr lang="de-DE" dirty="0" smtClean="0"/>
            </a:br>
            <a:r>
              <a:rPr lang="de-DE" dirty="0" smtClean="0"/>
              <a:t>Desktop &gt; Marketing &gt; Fotos &gt; </a:t>
            </a:r>
            <a:r>
              <a:rPr lang="de-DE" dirty="0" err="1" smtClean="0"/>
              <a:t>PP_Pitch</a:t>
            </a:r>
            <a:r>
              <a:rPr lang="de-DE" dirty="0" smtClean="0"/>
              <a:t> &gt; Kontakt 2</a:t>
            </a:r>
          </a:p>
        </p:txBody>
      </p:sp>
      <p:sp>
        <p:nvSpPr>
          <p:cNvPr id="75" name="Bildplatzhalter 6"/>
          <p:cNvSpPr>
            <a:spLocks noGrp="1"/>
          </p:cNvSpPr>
          <p:nvPr>
            <p:ph type="pic" sz="quarter" idx="111" hasCustomPrompt="1"/>
          </p:nvPr>
        </p:nvSpPr>
        <p:spPr>
          <a:xfrm>
            <a:off x="7473512" y="2131368"/>
            <a:ext cx="2088000" cy="2015480"/>
          </a:xfrm>
          <a:solidFill>
            <a:schemeClr val="tx2"/>
          </a:solidFill>
        </p:spPr>
        <p:txBody>
          <a:bodyPr/>
          <a:lstStyle>
            <a:lvl1pPr algn="ctr">
              <a:defRPr sz="1400" b="0" baseline="0">
                <a:solidFill>
                  <a:schemeClr val="bg1"/>
                </a:solidFill>
              </a:defRPr>
            </a:lvl1pPr>
          </a:lstStyle>
          <a:p>
            <a:r>
              <a:rPr lang="de-DE" dirty="0" smtClean="0"/>
              <a:t/>
            </a:r>
            <a:br>
              <a:rPr lang="de-DE" dirty="0" smtClean="0"/>
            </a:br>
            <a:r>
              <a:rPr lang="de-DE" dirty="0" smtClean="0"/>
              <a:t>Desktop &gt; Marketing &gt; Fotos &gt; </a:t>
            </a:r>
            <a:r>
              <a:rPr lang="de-DE" dirty="0" err="1" smtClean="0"/>
              <a:t>PP_Pitch</a:t>
            </a:r>
            <a:r>
              <a:rPr lang="de-DE" dirty="0" smtClean="0"/>
              <a:t> &gt; Kontakt 2</a:t>
            </a:r>
          </a:p>
        </p:txBody>
      </p:sp>
      <p:grpSp>
        <p:nvGrpSpPr>
          <p:cNvPr id="56" name="Group 55"/>
          <p:cNvGrpSpPr/>
          <p:nvPr userDrawn="1"/>
        </p:nvGrpSpPr>
        <p:grpSpPr>
          <a:xfrm>
            <a:off x="9273480" y="6492960"/>
            <a:ext cx="285889" cy="176400"/>
            <a:chOff x="9262800" y="6499225"/>
            <a:chExt cx="285889" cy="176400"/>
          </a:xfrm>
        </p:grpSpPr>
        <p:sp>
          <p:nvSpPr>
            <p:cNvPr id="66" name="Freeform 65"/>
            <p:cNvSpPr>
              <a:spLocks noChangeAspect="1"/>
            </p:cNvSpPr>
            <p:nvPr userDrawn="1"/>
          </p:nvSpPr>
          <p:spPr bwMode="auto">
            <a:xfrm>
              <a:off x="9457767" y="6499225"/>
              <a:ext cx="90922" cy="172800"/>
            </a:xfrm>
            <a:custGeom>
              <a:avLst/>
              <a:gdLst>
                <a:gd name="T0" fmla="*/ 1316 w 1400"/>
                <a:gd name="T1" fmla="*/ 1523 h 2663"/>
                <a:gd name="T2" fmla="*/ 1180 w 1400"/>
                <a:gd name="T3" fmla="*/ 1368 h 2663"/>
                <a:gd name="T4" fmla="*/ 1325 w 1400"/>
                <a:gd name="T5" fmla="*/ 1216 h 2663"/>
                <a:gd name="T6" fmla="*/ 1400 w 1400"/>
                <a:gd name="T7" fmla="*/ 1216 h 2663"/>
                <a:gd name="T8" fmla="*/ 1400 w 1400"/>
                <a:gd name="T9" fmla="*/ 0 h 2663"/>
                <a:gd name="T10" fmla="*/ 642 w 1400"/>
                <a:gd name="T11" fmla="*/ 196 h 2663"/>
                <a:gd name="T12" fmla="*/ 0 w 1400"/>
                <a:gd name="T13" fmla="*/ 1334 h 2663"/>
                <a:gd name="T14" fmla="*/ 494 w 1400"/>
                <a:gd name="T15" fmla="*/ 2367 h 2663"/>
                <a:gd name="T16" fmla="*/ 1168 w 1400"/>
                <a:gd name="T17" fmla="*/ 2663 h 2663"/>
                <a:gd name="T18" fmla="*/ 1400 w 1400"/>
                <a:gd name="T19" fmla="*/ 2663 h 2663"/>
                <a:gd name="T20" fmla="*/ 1400 w 1400"/>
                <a:gd name="T21" fmla="*/ 1523 h 2663"/>
                <a:gd name="T22" fmla="*/ 1316 w 1400"/>
                <a:gd name="T23" fmla="*/ 1523 h 2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00" h="2663">
                  <a:moveTo>
                    <a:pt x="1316" y="1523"/>
                  </a:moveTo>
                  <a:cubicBezTo>
                    <a:pt x="1279" y="1523"/>
                    <a:pt x="1180" y="1483"/>
                    <a:pt x="1180" y="1368"/>
                  </a:cubicBezTo>
                  <a:cubicBezTo>
                    <a:pt x="1180" y="1254"/>
                    <a:pt x="1280" y="1216"/>
                    <a:pt x="1325" y="1216"/>
                  </a:cubicBezTo>
                  <a:cubicBezTo>
                    <a:pt x="1345" y="1216"/>
                    <a:pt x="1387" y="1216"/>
                    <a:pt x="1400" y="1216"/>
                  </a:cubicBezTo>
                  <a:cubicBezTo>
                    <a:pt x="1400" y="0"/>
                    <a:pt x="1400" y="0"/>
                    <a:pt x="1400" y="0"/>
                  </a:cubicBezTo>
                  <a:cubicBezTo>
                    <a:pt x="1099" y="0"/>
                    <a:pt x="852" y="68"/>
                    <a:pt x="642" y="196"/>
                  </a:cubicBezTo>
                  <a:cubicBezTo>
                    <a:pt x="235" y="444"/>
                    <a:pt x="0" y="893"/>
                    <a:pt x="0" y="1334"/>
                  </a:cubicBezTo>
                  <a:cubicBezTo>
                    <a:pt x="0" y="1806"/>
                    <a:pt x="229" y="2152"/>
                    <a:pt x="494" y="2367"/>
                  </a:cubicBezTo>
                  <a:cubicBezTo>
                    <a:pt x="754" y="2579"/>
                    <a:pt x="1022" y="2647"/>
                    <a:pt x="1168" y="2663"/>
                  </a:cubicBezTo>
                  <a:cubicBezTo>
                    <a:pt x="1368" y="2663"/>
                    <a:pt x="1400" y="2663"/>
                    <a:pt x="1400" y="2663"/>
                  </a:cubicBezTo>
                  <a:cubicBezTo>
                    <a:pt x="1400" y="1523"/>
                    <a:pt x="1400" y="1523"/>
                    <a:pt x="1400" y="1523"/>
                  </a:cubicBezTo>
                  <a:cubicBezTo>
                    <a:pt x="1385" y="1523"/>
                    <a:pt x="1327" y="1523"/>
                    <a:pt x="1316" y="1523"/>
                  </a:cubicBezTo>
                  <a:close/>
                </a:path>
              </a:pathLst>
            </a:custGeom>
            <a:solidFill>
              <a:srgbClr val="FB5A17"/>
            </a:solidFill>
            <a:ln>
              <a:noFill/>
            </a:ln>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76" name="Slide Number Placeholder 5"/>
            <p:cNvSpPr txBox="1">
              <a:spLocks noChangeAspect="1"/>
            </p:cNvSpPr>
            <p:nvPr userDrawn="1"/>
          </p:nvSpPr>
          <p:spPr>
            <a:xfrm>
              <a:off x="9262800" y="6499225"/>
              <a:ext cx="176400" cy="176400"/>
            </a:xfrm>
            <a:prstGeom prst="ellipse">
              <a:avLst/>
            </a:prstGeom>
            <a:solidFill>
              <a:srgbClr val="003145"/>
            </a:solidFill>
            <a:ln>
              <a:noFill/>
            </a:ln>
            <a:effectLst/>
          </p:spPr>
          <p:txBody>
            <a:bodyPr wrap="none" lIns="0" tIns="0" rIns="0" bIns="0"/>
            <a:lstStyle>
              <a:defPPr>
                <a:defRPr lang="en-US"/>
              </a:defPPr>
              <a:lvl1pPr marL="0" algn="ctr" defTabSz="914400" rtl="0" eaLnBrk="1" latinLnBrk="0" hangingPunct="1">
                <a:defRPr lang="en-GB" sz="800" kern="1200" smtClean="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82663">
                <a:spcBef>
                  <a:spcPct val="40000"/>
                </a:spcBef>
              </a:pPr>
              <a:endParaRPr dirty="0">
                <a:solidFill>
                  <a:srgbClr val="FFFFFF"/>
                </a:solidFill>
              </a:endParaRPr>
            </a:p>
          </p:txBody>
        </p:sp>
      </p:grpSp>
      <p:sp>
        <p:nvSpPr>
          <p:cNvPr id="77" name="Rectangle 76"/>
          <p:cNvSpPr/>
          <p:nvPr userDrawn="1"/>
        </p:nvSpPr>
        <p:spPr>
          <a:xfrm>
            <a:off x="9215762" y="6476177"/>
            <a:ext cx="295274" cy="200055"/>
          </a:xfrm>
          <a:prstGeom prst="rect">
            <a:avLst/>
          </a:prstGeom>
        </p:spPr>
        <p:txBody>
          <a:bodyPr wrap="none">
            <a:spAutoFit/>
          </a:bodyPr>
          <a:lstStyle/>
          <a:p>
            <a:pPr algn="ctr"/>
            <a:fld id="{172E465B-0AB6-4FE9-A29F-9FFC9901D96B}" type="slidenum">
              <a:rPr lang="de-DE" sz="700" smtClean="0">
                <a:solidFill>
                  <a:srgbClr val="FFFFFF"/>
                </a:solidFill>
              </a:rPr>
              <a:pPr algn="ctr"/>
              <a:t>‹#›</a:t>
            </a:fld>
            <a:endParaRPr lang="en-GB" sz="700" dirty="0">
              <a:solidFill>
                <a:srgbClr val="000000"/>
              </a:solidFill>
            </a:endParaRPr>
          </a:p>
        </p:txBody>
      </p:sp>
      <p:sp>
        <p:nvSpPr>
          <p:cNvPr id="78" name="Line 11"/>
          <p:cNvSpPr>
            <a:spLocks noChangeShapeType="1"/>
          </p:cNvSpPr>
          <p:nvPr userDrawn="1"/>
        </p:nvSpPr>
        <p:spPr bwMode="gray">
          <a:xfrm>
            <a:off x="636588" y="1916832"/>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79" name="Text Placeholder 16"/>
          <p:cNvSpPr>
            <a:spLocks noGrp="1"/>
          </p:cNvSpPr>
          <p:nvPr>
            <p:ph type="body" sz="quarter" idx="36" hasCustomPrompt="1"/>
          </p:nvPr>
        </p:nvSpPr>
        <p:spPr bwMode="gray">
          <a:xfrm>
            <a:off x="771512" y="4797152"/>
            <a:ext cx="144016" cy="144016"/>
          </a:xfrm>
          <a:blipFill dpi="0" rotWithShape="1">
            <a:blip r:embed="rId2"/>
            <a:srcRect/>
            <a:stretch>
              <a:fillRect/>
            </a:stretch>
          </a:blipFill>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en-US" smtClean="0"/>
              <a:t> </a:t>
            </a:r>
            <a:endParaRPr lang="de-DE" dirty="0"/>
          </a:p>
        </p:txBody>
      </p:sp>
      <p:sp>
        <p:nvSpPr>
          <p:cNvPr id="80" name="Text Placeholder 16"/>
          <p:cNvSpPr>
            <a:spLocks noGrp="1"/>
          </p:cNvSpPr>
          <p:nvPr>
            <p:ph type="body" sz="quarter" idx="57" hasCustomPrompt="1"/>
          </p:nvPr>
        </p:nvSpPr>
        <p:spPr bwMode="gray">
          <a:xfrm>
            <a:off x="771512" y="4941168"/>
            <a:ext cx="144016" cy="144016"/>
          </a:xfrm>
          <a:blipFill dpi="0" rotWithShape="1">
            <a:blip r:embed="rId3"/>
            <a:srcRect/>
            <a:stretch>
              <a:fillRect/>
            </a:stretch>
          </a:blipFill>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en-US" smtClean="0"/>
              <a:t> </a:t>
            </a:r>
            <a:endParaRPr lang="de-DE" dirty="0"/>
          </a:p>
        </p:txBody>
      </p:sp>
      <p:sp>
        <p:nvSpPr>
          <p:cNvPr id="81" name="Text Placeholder 16"/>
          <p:cNvSpPr>
            <a:spLocks noGrp="1"/>
          </p:cNvSpPr>
          <p:nvPr>
            <p:ph type="body" sz="quarter" idx="112" hasCustomPrompt="1"/>
          </p:nvPr>
        </p:nvSpPr>
        <p:spPr bwMode="gray">
          <a:xfrm>
            <a:off x="3058157" y="4797152"/>
            <a:ext cx="144016" cy="144016"/>
          </a:xfrm>
          <a:blipFill dpi="0" rotWithShape="1">
            <a:blip r:embed="rId2"/>
            <a:srcRect/>
            <a:stretch>
              <a:fillRect/>
            </a:stretch>
          </a:blipFill>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en-US" dirty="0" smtClean="0"/>
              <a:t> </a:t>
            </a:r>
            <a:endParaRPr lang="de-DE" dirty="0"/>
          </a:p>
        </p:txBody>
      </p:sp>
      <p:sp>
        <p:nvSpPr>
          <p:cNvPr id="82" name="Text Placeholder 16"/>
          <p:cNvSpPr>
            <a:spLocks noGrp="1"/>
          </p:cNvSpPr>
          <p:nvPr>
            <p:ph type="body" sz="quarter" idx="113" hasCustomPrompt="1"/>
          </p:nvPr>
        </p:nvSpPr>
        <p:spPr bwMode="gray">
          <a:xfrm>
            <a:off x="3058157" y="4941168"/>
            <a:ext cx="144016" cy="144016"/>
          </a:xfrm>
          <a:blipFill dpi="0" rotWithShape="1">
            <a:blip r:embed="rId3"/>
            <a:srcRect/>
            <a:stretch>
              <a:fillRect/>
            </a:stretch>
          </a:blipFill>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en-US" smtClean="0"/>
              <a:t> </a:t>
            </a:r>
            <a:endParaRPr lang="de-DE" dirty="0"/>
          </a:p>
        </p:txBody>
      </p:sp>
      <p:sp>
        <p:nvSpPr>
          <p:cNvPr id="83" name="Text Placeholder 16"/>
          <p:cNvSpPr>
            <a:spLocks noGrp="1"/>
          </p:cNvSpPr>
          <p:nvPr>
            <p:ph type="body" sz="quarter" idx="114" hasCustomPrompt="1"/>
          </p:nvPr>
        </p:nvSpPr>
        <p:spPr bwMode="gray">
          <a:xfrm>
            <a:off x="5313040" y="4797152"/>
            <a:ext cx="144016" cy="144016"/>
          </a:xfrm>
          <a:blipFill dpi="0" rotWithShape="1">
            <a:blip r:embed="rId2"/>
            <a:srcRect/>
            <a:stretch>
              <a:fillRect/>
            </a:stretch>
          </a:blipFill>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en-US" smtClean="0"/>
              <a:t> </a:t>
            </a:r>
            <a:endParaRPr lang="de-DE" dirty="0"/>
          </a:p>
        </p:txBody>
      </p:sp>
      <p:sp>
        <p:nvSpPr>
          <p:cNvPr id="84" name="Text Placeholder 16"/>
          <p:cNvSpPr>
            <a:spLocks noGrp="1"/>
          </p:cNvSpPr>
          <p:nvPr>
            <p:ph type="body" sz="quarter" idx="115" hasCustomPrompt="1"/>
          </p:nvPr>
        </p:nvSpPr>
        <p:spPr bwMode="gray">
          <a:xfrm>
            <a:off x="5313040" y="4941168"/>
            <a:ext cx="144016" cy="144016"/>
          </a:xfrm>
          <a:blipFill dpi="0" rotWithShape="1">
            <a:blip r:embed="rId3"/>
            <a:srcRect/>
            <a:stretch>
              <a:fillRect/>
            </a:stretch>
          </a:blipFill>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en-US" smtClean="0"/>
              <a:t> </a:t>
            </a:r>
            <a:endParaRPr lang="de-DE" dirty="0"/>
          </a:p>
        </p:txBody>
      </p:sp>
      <p:sp>
        <p:nvSpPr>
          <p:cNvPr id="85" name="Text Placeholder 16"/>
          <p:cNvSpPr>
            <a:spLocks noGrp="1"/>
          </p:cNvSpPr>
          <p:nvPr>
            <p:ph type="body" sz="quarter" idx="116" hasCustomPrompt="1"/>
          </p:nvPr>
        </p:nvSpPr>
        <p:spPr bwMode="gray">
          <a:xfrm>
            <a:off x="7617296" y="4797152"/>
            <a:ext cx="144016" cy="144016"/>
          </a:xfrm>
          <a:blipFill dpi="0" rotWithShape="1">
            <a:blip r:embed="rId2"/>
            <a:srcRect/>
            <a:stretch>
              <a:fillRect/>
            </a:stretch>
          </a:blipFill>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en-US" dirty="0" smtClean="0"/>
              <a:t> </a:t>
            </a:r>
            <a:endParaRPr lang="de-DE" dirty="0"/>
          </a:p>
        </p:txBody>
      </p:sp>
      <p:sp>
        <p:nvSpPr>
          <p:cNvPr id="86" name="Text Placeholder 16"/>
          <p:cNvSpPr>
            <a:spLocks noGrp="1"/>
          </p:cNvSpPr>
          <p:nvPr>
            <p:ph type="body" sz="quarter" idx="117" hasCustomPrompt="1"/>
          </p:nvPr>
        </p:nvSpPr>
        <p:spPr bwMode="gray">
          <a:xfrm>
            <a:off x="7617296" y="4941168"/>
            <a:ext cx="144016" cy="144016"/>
          </a:xfrm>
          <a:blipFill dpi="0" rotWithShape="1">
            <a:blip r:embed="rId3"/>
            <a:srcRect/>
            <a:stretch>
              <a:fillRect/>
            </a:stretch>
          </a:blipFill>
        </p:spPr>
        <p:txBody>
          <a:bodyPr/>
          <a:lstStyle>
            <a:lvl1pPr marL="0" indent="0">
              <a:spcBef>
                <a:spcPts val="0"/>
              </a:spcBef>
              <a:buFont typeface="Arial" pitchFamily="34" charset="0"/>
              <a:buNone/>
              <a:tabLst>
                <a:tab pos="92075" algn="l"/>
              </a:tabLst>
              <a:defRPr sz="900" b="0" baseline="0">
                <a:solidFill>
                  <a:schemeClr val="bg2"/>
                </a:solidFill>
              </a:defRPr>
            </a:lvl1pPr>
            <a:lvl2pPr marL="0" indent="0">
              <a:spcBef>
                <a:spcPts val="0"/>
              </a:spcBef>
              <a:buFont typeface="Arial" pitchFamily="34" charset="0"/>
              <a:buNone/>
              <a:defRPr sz="900" b="0">
                <a:solidFill>
                  <a:schemeClr val="bg2"/>
                </a:solidFill>
              </a:defRPr>
            </a:lvl2pPr>
            <a:lvl3pPr marL="0" indent="0">
              <a:spcBef>
                <a:spcPts val="0"/>
              </a:spcBef>
              <a:buNone/>
              <a:defRPr sz="900" b="0">
                <a:solidFill>
                  <a:schemeClr val="bg2"/>
                </a:solidFill>
              </a:defRPr>
            </a:lvl3pPr>
            <a:lvl4pPr marL="0" indent="0">
              <a:spcBef>
                <a:spcPts val="0"/>
              </a:spcBef>
              <a:buNone/>
              <a:defRPr sz="900" b="0">
                <a:solidFill>
                  <a:schemeClr val="bg2"/>
                </a:solidFill>
              </a:defRPr>
            </a:lvl4pPr>
            <a:lvl5pPr marL="0" indent="0">
              <a:spcBef>
                <a:spcPts val="0"/>
              </a:spcBef>
              <a:buNone/>
              <a:defRPr sz="900" b="0">
                <a:solidFill>
                  <a:schemeClr val="bg2"/>
                </a:solidFill>
              </a:defRPr>
            </a:lvl5pPr>
            <a:lvl6pPr marL="0" indent="0">
              <a:spcBef>
                <a:spcPts val="0"/>
              </a:spcBef>
              <a:buNone/>
              <a:defRPr sz="900" b="0">
                <a:solidFill>
                  <a:schemeClr val="bg2"/>
                </a:solidFill>
              </a:defRPr>
            </a:lvl6pPr>
            <a:lvl7pPr marL="0" indent="0">
              <a:spcBef>
                <a:spcPts val="0"/>
              </a:spcBef>
              <a:buNone/>
              <a:defRPr sz="900" b="0">
                <a:solidFill>
                  <a:schemeClr val="bg2"/>
                </a:solidFill>
              </a:defRPr>
            </a:lvl7pPr>
            <a:lvl8pPr marL="0" indent="0">
              <a:spcBef>
                <a:spcPts val="0"/>
              </a:spcBef>
              <a:buNone/>
              <a:defRPr sz="900" b="0">
                <a:solidFill>
                  <a:schemeClr val="bg2"/>
                </a:solidFill>
              </a:defRPr>
            </a:lvl8pPr>
            <a:lvl9pPr marL="0" indent="0">
              <a:spcBef>
                <a:spcPts val="0"/>
              </a:spcBef>
              <a:buNone/>
              <a:defRPr sz="900" b="0">
                <a:solidFill>
                  <a:schemeClr val="bg2"/>
                </a:solidFill>
              </a:defRPr>
            </a:lvl9pPr>
          </a:lstStyle>
          <a:p>
            <a:pPr lvl="0"/>
            <a:r>
              <a:rPr lang="en-US" smtClean="0"/>
              <a:t> </a:t>
            </a:r>
            <a:endParaRPr lang="de-DE" dirty="0"/>
          </a:p>
        </p:txBody>
      </p:sp>
    </p:spTree>
    <p:extLst>
      <p:ext uri="{BB962C8B-B14F-4D97-AF65-F5344CB8AC3E}">
        <p14:creationId xmlns:p14="http://schemas.microsoft.com/office/powerpoint/2010/main" val="2758020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15" name="Line 11"/>
          <p:cNvSpPr>
            <a:spLocks noChangeShapeType="1"/>
          </p:cNvSpPr>
          <p:nvPr/>
        </p:nvSpPr>
        <p:spPr bwMode="gray">
          <a:xfrm>
            <a:off x="636588" y="476672"/>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17" name="Line 13"/>
          <p:cNvSpPr>
            <a:spLocks noChangeShapeType="1"/>
          </p:cNvSpPr>
          <p:nvPr/>
        </p:nvSpPr>
        <p:spPr bwMode="gray">
          <a:xfrm>
            <a:off x="636588" y="6381328"/>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sp>
        <p:nvSpPr>
          <p:cNvPr id="22" name="Rectangle 18"/>
          <p:cNvSpPr>
            <a:spLocks noChangeArrowheads="1"/>
          </p:cNvSpPr>
          <p:nvPr/>
        </p:nvSpPr>
        <p:spPr bwMode="gray">
          <a:xfrm>
            <a:off x="632520" y="227013"/>
            <a:ext cx="791492" cy="2159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p>
            <a:r>
              <a:rPr lang="de-DE" sz="600" b="1" dirty="0" smtClean="0">
                <a:solidFill>
                  <a:srgbClr val="FB5A17"/>
                </a:solidFill>
              </a:rPr>
              <a:t>osborneclarke.com</a:t>
            </a:r>
            <a:endParaRPr lang="de-DE" sz="600" b="1" dirty="0">
              <a:solidFill>
                <a:srgbClr val="FB5A17"/>
              </a:solidFill>
            </a:endParaRPr>
          </a:p>
        </p:txBody>
      </p:sp>
      <p:sp>
        <p:nvSpPr>
          <p:cNvPr id="25" name="Title Placeholder 24"/>
          <p:cNvSpPr>
            <a:spLocks noGrp="1"/>
          </p:cNvSpPr>
          <p:nvPr>
            <p:ph type="title"/>
          </p:nvPr>
        </p:nvSpPr>
        <p:spPr bwMode="gray">
          <a:xfrm>
            <a:off x="632520" y="764704"/>
            <a:ext cx="8928992" cy="792088"/>
          </a:xfrm>
          <a:prstGeom prst="rect">
            <a:avLst/>
          </a:prstGeom>
        </p:spPr>
        <p:txBody>
          <a:bodyPr vert="horz" lIns="0" tIns="0" rIns="0" bIns="0" rtlCol="0" anchor="t" anchorCtr="0">
            <a:noAutofit/>
          </a:bodyPr>
          <a:lstStyle/>
          <a:p>
            <a:r>
              <a:rPr lang="en-US" smtClean="0"/>
              <a:t>Click to edit Master title style</a:t>
            </a:r>
            <a:endParaRPr lang="de-DE"/>
          </a:p>
        </p:txBody>
      </p:sp>
      <p:sp>
        <p:nvSpPr>
          <p:cNvPr id="26" name="Text Placeholder 25"/>
          <p:cNvSpPr>
            <a:spLocks noGrp="1"/>
          </p:cNvSpPr>
          <p:nvPr>
            <p:ph type="body" idx="1"/>
          </p:nvPr>
        </p:nvSpPr>
        <p:spPr bwMode="gray">
          <a:xfrm>
            <a:off x="632520" y="2132856"/>
            <a:ext cx="8928992" cy="4032448"/>
          </a:xfrm>
          <a:prstGeom prst="rect">
            <a:avLst/>
          </a:prstGeom>
        </p:spPr>
        <p:txBody>
          <a:bodyPr vert="horz" lIns="0" tIns="0" rIns="0" bIns="0" rtlCol="0" anchor="t" anchorCtr="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30" name="Footer Placeholder 29"/>
          <p:cNvSpPr>
            <a:spLocks noGrp="1"/>
          </p:cNvSpPr>
          <p:nvPr>
            <p:ph type="ftr" sz="quarter" idx="3"/>
          </p:nvPr>
        </p:nvSpPr>
        <p:spPr bwMode="gray">
          <a:xfrm>
            <a:off x="7473280" y="217215"/>
            <a:ext cx="2088232" cy="212253"/>
          </a:xfrm>
          <a:prstGeom prst="rect">
            <a:avLst/>
          </a:prstGeom>
        </p:spPr>
        <p:txBody>
          <a:bodyPr vert="horz" lIns="0" tIns="0" rIns="0" bIns="0" rtlCol="0" anchor="b"/>
          <a:lstStyle>
            <a:lvl1pPr algn="r">
              <a:defRPr sz="600" b="1">
                <a:solidFill>
                  <a:schemeClr val="tx1"/>
                </a:solidFill>
              </a:defRPr>
            </a:lvl1pPr>
          </a:lstStyle>
          <a:p>
            <a:r>
              <a:rPr lang="de-DE" smtClean="0">
                <a:solidFill>
                  <a:srgbClr val="000000"/>
                </a:solidFill>
              </a:rPr>
              <a:t>Private &amp; Confidential</a:t>
            </a:r>
            <a:endParaRPr lang="de-DE" dirty="0">
              <a:solidFill>
                <a:srgbClr val="000000"/>
              </a:solidFill>
            </a:endParaRPr>
          </a:p>
        </p:txBody>
      </p:sp>
      <p:sp>
        <p:nvSpPr>
          <p:cNvPr id="12" name="Line 12"/>
          <p:cNvSpPr>
            <a:spLocks noChangeShapeType="1"/>
          </p:cNvSpPr>
          <p:nvPr/>
        </p:nvSpPr>
        <p:spPr bwMode="gray">
          <a:xfrm>
            <a:off x="636588" y="1916832"/>
            <a:ext cx="8924925" cy="0"/>
          </a:xfrm>
          <a:prstGeom prst="line">
            <a:avLst/>
          </a:prstGeom>
          <a:noFill/>
          <a:ln w="158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solidFill>
                <a:srgbClr val="000000"/>
              </a:solidFill>
            </a:endParaRPr>
          </a:p>
        </p:txBody>
      </p:sp>
      <p:grpSp>
        <p:nvGrpSpPr>
          <p:cNvPr id="14" name="Group 13"/>
          <p:cNvGrpSpPr/>
          <p:nvPr/>
        </p:nvGrpSpPr>
        <p:grpSpPr>
          <a:xfrm>
            <a:off x="9273480" y="6492960"/>
            <a:ext cx="285889" cy="176400"/>
            <a:chOff x="9262800" y="6499225"/>
            <a:chExt cx="285889" cy="176400"/>
          </a:xfrm>
        </p:grpSpPr>
        <p:sp>
          <p:nvSpPr>
            <p:cNvPr id="16" name="Freeform 15"/>
            <p:cNvSpPr>
              <a:spLocks noChangeAspect="1"/>
            </p:cNvSpPr>
            <p:nvPr userDrawn="1"/>
          </p:nvSpPr>
          <p:spPr bwMode="auto">
            <a:xfrm>
              <a:off x="9457767" y="6499225"/>
              <a:ext cx="90922" cy="172800"/>
            </a:xfrm>
            <a:custGeom>
              <a:avLst/>
              <a:gdLst>
                <a:gd name="T0" fmla="*/ 1316 w 1400"/>
                <a:gd name="T1" fmla="*/ 1523 h 2663"/>
                <a:gd name="T2" fmla="*/ 1180 w 1400"/>
                <a:gd name="T3" fmla="*/ 1368 h 2663"/>
                <a:gd name="T4" fmla="*/ 1325 w 1400"/>
                <a:gd name="T5" fmla="*/ 1216 h 2663"/>
                <a:gd name="T6" fmla="*/ 1400 w 1400"/>
                <a:gd name="T7" fmla="*/ 1216 h 2663"/>
                <a:gd name="T8" fmla="*/ 1400 w 1400"/>
                <a:gd name="T9" fmla="*/ 0 h 2663"/>
                <a:gd name="T10" fmla="*/ 642 w 1400"/>
                <a:gd name="T11" fmla="*/ 196 h 2663"/>
                <a:gd name="T12" fmla="*/ 0 w 1400"/>
                <a:gd name="T13" fmla="*/ 1334 h 2663"/>
                <a:gd name="T14" fmla="*/ 494 w 1400"/>
                <a:gd name="T15" fmla="*/ 2367 h 2663"/>
                <a:gd name="T16" fmla="*/ 1168 w 1400"/>
                <a:gd name="T17" fmla="*/ 2663 h 2663"/>
                <a:gd name="T18" fmla="*/ 1400 w 1400"/>
                <a:gd name="T19" fmla="*/ 2663 h 2663"/>
                <a:gd name="T20" fmla="*/ 1400 w 1400"/>
                <a:gd name="T21" fmla="*/ 1523 h 2663"/>
                <a:gd name="T22" fmla="*/ 1316 w 1400"/>
                <a:gd name="T23" fmla="*/ 1523 h 2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00" h="2663">
                  <a:moveTo>
                    <a:pt x="1316" y="1523"/>
                  </a:moveTo>
                  <a:cubicBezTo>
                    <a:pt x="1279" y="1523"/>
                    <a:pt x="1180" y="1483"/>
                    <a:pt x="1180" y="1368"/>
                  </a:cubicBezTo>
                  <a:cubicBezTo>
                    <a:pt x="1180" y="1254"/>
                    <a:pt x="1280" y="1216"/>
                    <a:pt x="1325" y="1216"/>
                  </a:cubicBezTo>
                  <a:cubicBezTo>
                    <a:pt x="1345" y="1216"/>
                    <a:pt x="1387" y="1216"/>
                    <a:pt x="1400" y="1216"/>
                  </a:cubicBezTo>
                  <a:cubicBezTo>
                    <a:pt x="1400" y="0"/>
                    <a:pt x="1400" y="0"/>
                    <a:pt x="1400" y="0"/>
                  </a:cubicBezTo>
                  <a:cubicBezTo>
                    <a:pt x="1099" y="0"/>
                    <a:pt x="852" y="68"/>
                    <a:pt x="642" y="196"/>
                  </a:cubicBezTo>
                  <a:cubicBezTo>
                    <a:pt x="235" y="444"/>
                    <a:pt x="0" y="893"/>
                    <a:pt x="0" y="1334"/>
                  </a:cubicBezTo>
                  <a:cubicBezTo>
                    <a:pt x="0" y="1806"/>
                    <a:pt x="229" y="2152"/>
                    <a:pt x="494" y="2367"/>
                  </a:cubicBezTo>
                  <a:cubicBezTo>
                    <a:pt x="754" y="2579"/>
                    <a:pt x="1022" y="2647"/>
                    <a:pt x="1168" y="2663"/>
                  </a:cubicBezTo>
                  <a:cubicBezTo>
                    <a:pt x="1368" y="2663"/>
                    <a:pt x="1400" y="2663"/>
                    <a:pt x="1400" y="2663"/>
                  </a:cubicBezTo>
                  <a:cubicBezTo>
                    <a:pt x="1400" y="1523"/>
                    <a:pt x="1400" y="1523"/>
                    <a:pt x="1400" y="1523"/>
                  </a:cubicBezTo>
                  <a:cubicBezTo>
                    <a:pt x="1385" y="1523"/>
                    <a:pt x="1327" y="1523"/>
                    <a:pt x="1316" y="1523"/>
                  </a:cubicBezTo>
                  <a:close/>
                </a:path>
              </a:pathLst>
            </a:custGeom>
            <a:solidFill>
              <a:srgbClr val="FB5A17"/>
            </a:solidFill>
            <a:ln>
              <a:noFill/>
            </a:ln>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18" name="Slide Number Placeholder 5"/>
            <p:cNvSpPr txBox="1">
              <a:spLocks noChangeAspect="1"/>
            </p:cNvSpPr>
            <p:nvPr userDrawn="1"/>
          </p:nvSpPr>
          <p:spPr>
            <a:xfrm>
              <a:off x="9262800" y="6499225"/>
              <a:ext cx="176400" cy="176400"/>
            </a:xfrm>
            <a:prstGeom prst="ellipse">
              <a:avLst/>
            </a:prstGeom>
            <a:solidFill>
              <a:srgbClr val="003145"/>
            </a:solidFill>
            <a:ln>
              <a:noFill/>
            </a:ln>
            <a:effectLst/>
          </p:spPr>
          <p:txBody>
            <a:bodyPr wrap="none" lIns="0" tIns="0" rIns="0" bIns="0"/>
            <a:lstStyle>
              <a:defPPr>
                <a:defRPr lang="en-US"/>
              </a:defPPr>
              <a:lvl1pPr marL="0" algn="ctr" defTabSz="914400" rtl="0" eaLnBrk="1" latinLnBrk="0" hangingPunct="1">
                <a:defRPr lang="en-GB" sz="800" kern="1200" smtClean="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82663">
                <a:spcBef>
                  <a:spcPct val="40000"/>
                </a:spcBef>
              </a:pPr>
              <a:endParaRPr dirty="0">
                <a:solidFill>
                  <a:srgbClr val="FFFFFF"/>
                </a:solidFill>
              </a:endParaRPr>
            </a:p>
          </p:txBody>
        </p:sp>
      </p:grpSp>
      <p:sp>
        <p:nvSpPr>
          <p:cNvPr id="19" name="Rectangle 18"/>
          <p:cNvSpPr/>
          <p:nvPr/>
        </p:nvSpPr>
        <p:spPr>
          <a:xfrm>
            <a:off x="9215762" y="6476177"/>
            <a:ext cx="295274" cy="200055"/>
          </a:xfrm>
          <a:prstGeom prst="rect">
            <a:avLst/>
          </a:prstGeom>
        </p:spPr>
        <p:txBody>
          <a:bodyPr wrap="none">
            <a:spAutoFit/>
          </a:bodyPr>
          <a:lstStyle/>
          <a:p>
            <a:pPr algn="ctr"/>
            <a:fld id="{172E465B-0AB6-4FE9-A29F-9FFC9901D96B}" type="slidenum">
              <a:rPr lang="de-DE" sz="700" smtClean="0">
                <a:solidFill>
                  <a:srgbClr val="FFFFFF"/>
                </a:solidFill>
              </a:rPr>
              <a:pPr algn="ctr"/>
              <a:t>‹#›</a:t>
            </a:fld>
            <a:endParaRPr lang="en-GB" sz="700" dirty="0">
              <a:solidFill>
                <a:srgbClr val="000000"/>
              </a:solidFill>
            </a:endParaRPr>
          </a:p>
        </p:txBody>
      </p:sp>
    </p:spTree>
    <p:extLst>
      <p:ext uri="{BB962C8B-B14F-4D97-AF65-F5344CB8AC3E}">
        <p14:creationId xmlns:p14="http://schemas.microsoft.com/office/powerpoint/2010/main" val="4226615606"/>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 id="2147483724" r:id="rId15"/>
    <p:sldLayoutId id="2147483725" r:id="rId16"/>
    <p:sldLayoutId id="2147483726" r:id="rId17"/>
    <p:sldLayoutId id="2147483727" r:id="rId18"/>
    <p:sldLayoutId id="2147483728" r:id="rId19"/>
    <p:sldLayoutId id="2147483729" r:id="rId20"/>
    <p:sldLayoutId id="2147483730" r:id="rId21"/>
    <p:sldLayoutId id="2147483731" r:id="rId22"/>
    <p:sldLayoutId id="2147483732" r:id="rId23"/>
    <p:sldLayoutId id="2147483733" r:id="rId24"/>
    <p:sldLayoutId id="2147483734" r:id="rId25"/>
    <p:sldLayoutId id="2147483735" r:id="rId26"/>
  </p:sldLayoutIdLst>
  <p:hf sldNum="0" hdr="0" dt="0"/>
  <p:txStyles>
    <p:titleStyle>
      <a:lvl1pPr algn="l" defTabSz="914400" rtl="0" eaLnBrk="1" latinLnBrk="0" hangingPunct="1">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spcBef>
          <a:spcPts val="900"/>
        </a:spcBef>
        <a:buFont typeface="Arial" pitchFamily="34" charset="0"/>
        <a:buNone/>
        <a:defRPr sz="2000" b="1" kern="1200">
          <a:solidFill>
            <a:schemeClr val="tx1"/>
          </a:solidFill>
          <a:latin typeface="+mn-lt"/>
          <a:ea typeface="+mn-ea"/>
          <a:cs typeface="+mn-cs"/>
        </a:defRPr>
      </a:lvl1pPr>
      <a:lvl2pPr marL="0" indent="0" algn="l" defTabSz="914400" rtl="0" eaLnBrk="1" latinLnBrk="0" hangingPunct="1">
        <a:spcBef>
          <a:spcPts val="900"/>
        </a:spcBef>
        <a:buFont typeface="Arial" pitchFamily="34" charset="0"/>
        <a:buNone/>
        <a:defRPr sz="2000" kern="1200">
          <a:solidFill>
            <a:schemeClr val="tx1"/>
          </a:solidFill>
          <a:latin typeface="+mn-lt"/>
          <a:ea typeface="+mn-ea"/>
          <a:cs typeface="+mn-cs"/>
        </a:defRPr>
      </a:lvl2pPr>
      <a:lvl3pPr marL="270000" indent="-270000" algn="l" defTabSz="914400" rtl="0" eaLnBrk="1" latinLnBrk="0" hangingPunct="1">
        <a:spcBef>
          <a:spcPts val="900"/>
        </a:spcBef>
        <a:buClr>
          <a:srgbClr val="FB5A17"/>
        </a:buClr>
        <a:buFont typeface="Arial" pitchFamily="34" charset="0"/>
        <a:buChar char="•"/>
        <a:defRPr sz="2000" kern="1200">
          <a:solidFill>
            <a:schemeClr val="tx1"/>
          </a:solidFill>
          <a:latin typeface="+mn-lt"/>
          <a:ea typeface="+mn-ea"/>
          <a:cs typeface="+mn-cs"/>
        </a:defRPr>
      </a:lvl3pPr>
      <a:lvl4pPr marL="584200" indent="-314325" algn="l" defTabSz="914400" rtl="0" eaLnBrk="1" latinLnBrk="0" hangingPunct="1">
        <a:spcBef>
          <a:spcPts val="900"/>
        </a:spcBef>
        <a:buClr>
          <a:srgbClr val="FB5A17"/>
        </a:buClr>
        <a:buSzPct val="85000"/>
        <a:buFont typeface="Arial" pitchFamily="34" charset="0"/>
        <a:buChar char="–"/>
        <a:defRPr sz="2000" kern="1200">
          <a:solidFill>
            <a:schemeClr val="tx1"/>
          </a:solidFill>
          <a:latin typeface="+mn-lt"/>
          <a:ea typeface="+mn-ea"/>
          <a:cs typeface="+mn-cs"/>
        </a:defRPr>
      </a:lvl4pPr>
      <a:lvl5pPr marL="852488" indent="-269875" algn="l" defTabSz="914400" rtl="0" eaLnBrk="1" latinLnBrk="0" hangingPunct="1">
        <a:spcBef>
          <a:spcPts val="900"/>
        </a:spcBef>
        <a:buClr>
          <a:srgbClr val="FB5A17"/>
        </a:buClr>
        <a:buSzPct val="100000"/>
        <a:buFont typeface="Arial" pitchFamily="34" charset="0"/>
        <a:buChar char="•"/>
        <a:defRPr sz="2000" kern="1200">
          <a:solidFill>
            <a:schemeClr val="tx1"/>
          </a:solidFill>
          <a:latin typeface="+mn-lt"/>
          <a:ea typeface="+mn-ea"/>
          <a:cs typeface="+mn-cs"/>
        </a:defRPr>
      </a:lvl5pPr>
      <a:lvl6pPr marL="852488" indent="-270000" algn="l" defTabSz="914400" rtl="0" eaLnBrk="1" latinLnBrk="0" hangingPunct="1">
        <a:spcBef>
          <a:spcPts val="900"/>
        </a:spcBef>
        <a:buClr>
          <a:srgbClr val="FB5A17"/>
        </a:buClr>
        <a:buSzPct val="100000"/>
        <a:buFont typeface="Arial" pitchFamily="34" charset="0"/>
        <a:buChar char="•"/>
        <a:defRPr sz="2000" kern="1200">
          <a:solidFill>
            <a:schemeClr val="tx1"/>
          </a:solidFill>
          <a:latin typeface="+mn-lt"/>
          <a:ea typeface="+mn-ea"/>
          <a:cs typeface="+mn-cs"/>
        </a:defRPr>
      </a:lvl6pPr>
      <a:lvl7pPr marL="852488" indent="-270000" algn="l" defTabSz="914400" rtl="0" eaLnBrk="1" latinLnBrk="0" hangingPunct="1">
        <a:spcBef>
          <a:spcPts val="900"/>
        </a:spcBef>
        <a:buClr>
          <a:srgbClr val="FB5A17"/>
        </a:buClr>
        <a:buSzPct val="100000"/>
        <a:buFont typeface="Arial" pitchFamily="34" charset="0"/>
        <a:buChar char="•"/>
        <a:defRPr sz="2000" kern="1200">
          <a:solidFill>
            <a:schemeClr val="tx1"/>
          </a:solidFill>
          <a:latin typeface="+mn-lt"/>
          <a:ea typeface="+mn-ea"/>
          <a:cs typeface="+mn-cs"/>
        </a:defRPr>
      </a:lvl7pPr>
      <a:lvl8pPr marL="852488" indent="-270000" algn="l" defTabSz="914400" rtl="0" eaLnBrk="1" latinLnBrk="0" hangingPunct="1">
        <a:spcBef>
          <a:spcPts val="900"/>
        </a:spcBef>
        <a:buClr>
          <a:srgbClr val="FB5A17"/>
        </a:buClr>
        <a:buSzPct val="100000"/>
        <a:buFont typeface="Arial" pitchFamily="34" charset="0"/>
        <a:buChar char="•"/>
        <a:defRPr sz="2000" kern="1200">
          <a:solidFill>
            <a:schemeClr val="tx1"/>
          </a:solidFill>
          <a:latin typeface="+mn-lt"/>
          <a:ea typeface="+mn-ea"/>
          <a:cs typeface="+mn-cs"/>
        </a:defRPr>
      </a:lvl8pPr>
      <a:lvl9pPr marL="852488" indent="-270000" algn="l" defTabSz="914400" rtl="0" eaLnBrk="1" latinLnBrk="0" hangingPunct="1">
        <a:spcBef>
          <a:spcPts val="900"/>
        </a:spcBef>
        <a:buClr>
          <a:srgbClr val="FB5A17"/>
        </a:buClr>
        <a:buSzPct val="100000"/>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18" Type="http://schemas.openxmlformats.org/officeDocument/2006/relationships/image" Target="../media/image25.png"/><Relationship Id="rId26" Type="http://schemas.openxmlformats.org/officeDocument/2006/relationships/image" Target="../media/image33.png"/><Relationship Id="rId3" Type="http://schemas.openxmlformats.org/officeDocument/2006/relationships/image" Target="../media/image11.png"/><Relationship Id="rId21" Type="http://schemas.openxmlformats.org/officeDocument/2006/relationships/image" Target="../media/image28.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png"/><Relationship Id="rId25" Type="http://schemas.openxmlformats.org/officeDocument/2006/relationships/image" Target="../media/image32.png"/><Relationship Id="rId2" Type="http://schemas.openxmlformats.org/officeDocument/2006/relationships/notesSlide" Target="../notesSlides/notesSlide1.xml"/><Relationship Id="rId16" Type="http://schemas.openxmlformats.org/officeDocument/2006/relationships/image" Target="../media/image23.png"/><Relationship Id="rId20" Type="http://schemas.openxmlformats.org/officeDocument/2006/relationships/image" Target="../media/image27.png"/><Relationship Id="rId29" Type="http://schemas.openxmlformats.org/officeDocument/2006/relationships/image" Target="../media/image36.png"/><Relationship Id="rId1" Type="http://schemas.openxmlformats.org/officeDocument/2006/relationships/slideLayout" Target="../slideLayouts/slideLayout17.xml"/><Relationship Id="rId6" Type="http://schemas.openxmlformats.org/officeDocument/2006/relationships/image" Target="../media/image13.png"/><Relationship Id="rId11" Type="http://schemas.openxmlformats.org/officeDocument/2006/relationships/image" Target="../media/image18.png"/><Relationship Id="rId24" Type="http://schemas.openxmlformats.org/officeDocument/2006/relationships/image" Target="../media/image31.png"/><Relationship Id="rId5" Type="http://schemas.microsoft.com/office/2007/relationships/hdphoto" Target="../media/hdphoto1.wdp"/><Relationship Id="rId15" Type="http://schemas.openxmlformats.org/officeDocument/2006/relationships/image" Target="../media/image22.png"/><Relationship Id="rId23" Type="http://schemas.openxmlformats.org/officeDocument/2006/relationships/image" Target="../media/image30.png"/><Relationship Id="rId28" Type="http://schemas.openxmlformats.org/officeDocument/2006/relationships/image" Target="../media/image35.png"/><Relationship Id="rId10" Type="http://schemas.openxmlformats.org/officeDocument/2006/relationships/image" Target="../media/image17.png"/><Relationship Id="rId19" Type="http://schemas.openxmlformats.org/officeDocument/2006/relationships/image" Target="../media/image26.png"/><Relationship Id="rId4" Type="http://schemas.openxmlformats.org/officeDocument/2006/relationships/image" Target="../media/image12.png"/><Relationship Id="rId9" Type="http://schemas.openxmlformats.org/officeDocument/2006/relationships/image" Target="../media/image16.png"/><Relationship Id="rId14" Type="http://schemas.openxmlformats.org/officeDocument/2006/relationships/image" Target="../media/image21.png"/><Relationship Id="rId22" Type="http://schemas.openxmlformats.org/officeDocument/2006/relationships/image" Target="../media/image29.png"/><Relationship Id="rId27" Type="http://schemas.openxmlformats.org/officeDocument/2006/relationships/image" Target="../media/image34.png"/><Relationship Id="rId30" Type="http://schemas.openxmlformats.org/officeDocument/2006/relationships/image" Target="../media/image37.png"/></Relationships>
</file>

<file path=ppt/slides/_rels/slide5.xml.rels><?xml version="1.0" encoding="UTF-8" standalone="yes"?>
<Relationships xmlns="http://schemas.openxmlformats.org/package/2006/relationships"><Relationship Id="rId3" Type="http://schemas.openxmlformats.org/officeDocument/2006/relationships/hyperlink" Target="https://events.osborneclarke.com/mechanical-engineeringautomationdigitalisation/" TargetMode="External"/><Relationship Id="rId2" Type="http://schemas.openxmlformats.org/officeDocument/2006/relationships/image" Target="../media/image38.png"/><Relationship Id="rId1" Type="http://schemas.openxmlformats.org/officeDocument/2006/relationships/slideLayout" Target="../slideLayouts/slideLayout16.xml"/><Relationship Id="rId4" Type="http://schemas.openxmlformats.org/officeDocument/2006/relationships/image" Target="../media/image39.png"/></Relationships>
</file>

<file path=ppt/slides/_rels/slide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6.xml"/><Relationship Id="rId4" Type="http://schemas.openxmlformats.org/officeDocument/2006/relationships/image" Target="../media/image44.png"/></Relationships>
</file>

<file path=ppt/slides/_rels/slide8.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16.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58.jp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18.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 Id="rId9" Type="http://schemas.openxmlformats.org/officeDocument/2006/relationships/image" Target="../media/image5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8.xml"/><Relationship Id="rId5" Type="http://schemas.openxmlformats.org/officeDocument/2006/relationships/image" Target="../media/image63.png"/><Relationship Id="rId4" Type="http://schemas.openxmlformats.org/officeDocument/2006/relationships/image" Target="../media/image6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4.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1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5.png"/><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76.jpeg"/><Relationship Id="rId7" Type="http://schemas.microsoft.com/office/2007/relationships/hdphoto" Target="../media/hdphoto2.wdp"/><Relationship Id="rId2" Type="http://schemas.openxmlformats.org/officeDocument/2006/relationships/image" Target="../media/image51.png"/><Relationship Id="rId1" Type="http://schemas.openxmlformats.org/officeDocument/2006/relationships/slideLayout" Target="../slideLayouts/slideLayout3.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2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jp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32520" y="764704"/>
            <a:ext cx="7056784" cy="792088"/>
          </a:xfrm>
        </p:spPr>
        <p:txBody>
          <a:bodyPr/>
          <a:lstStyle/>
          <a:p>
            <a:r>
              <a:rPr lang="de-DE" dirty="0"/>
              <a:t>2. Forum Wandlungstreiber Globalisierung</a:t>
            </a:r>
            <a:br>
              <a:rPr lang="de-DE" dirty="0"/>
            </a:br>
            <a:r>
              <a:rPr lang="de-DE" sz="2000" dirty="0"/>
              <a:t>Made in China 2025 geht in die 2. Runde </a:t>
            </a:r>
            <a:br>
              <a:rPr lang="de-DE" sz="2000" dirty="0"/>
            </a:br>
            <a:endParaRPr lang="en-GB" sz="2000" dirty="0"/>
          </a:p>
        </p:txBody>
      </p:sp>
      <p:sp>
        <p:nvSpPr>
          <p:cNvPr id="4" name="Text Placeholder 3"/>
          <p:cNvSpPr>
            <a:spLocks noGrp="1"/>
          </p:cNvSpPr>
          <p:nvPr>
            <p:ph type="body" sz="quarter" idx="10"/>
          </p:nvPr>
        </p:nvSpPr>
        <p:spPr>
          <a:xfrm>
            <a:off x="631825" y="5085184"/>
            <a:ext cx="3168650" cy="864765"/>
          </a:xfrm>
        </p:spPr>
        <p:txBody>
          <a:bodyPr/>
          <a:lstStyle/>
          <a:p>
            <a:endParaRPr lang="de-DE" dirty="0"/>
          </a:p>
          <a:p>
            <a:endParaRPr lang="de-DE" dirty="0" smtClean="0"/>
          </a:p>
          <a:p>
            <a:r>
              <a:rPr lang="de-DE" dirty="0" smtClean="0"/>
              <a:t>Dr. Fabian Christoph</a:t>
            </a:r>
            <a:br>
              <a:rPr lang="de-DE" dirty="0" smtClean="0"/>
            </a:br>
            <a:r>
              <a:rPr lang="de-DE" dirty="0" smtClean="0"/>
              <a:t>Osborne Clarke</a:t>
            </a:r>
            <a:endParaRPr lang="de-DE" dirty="0"/>
          </a:p>
          <a:p>
            <a:r>
              <a:rPr lang="de-DE" dirty="0" smtClean="0"/>
              <a:t>Hannover, 7. Februar 2019</a:t>
            </a:r>
            <a:endParaRPr lang="en-GB" dirty="0"/>
          </a:p>
          <a:p>
            <a:endParaRPr lang="en-GB" dirty="0"/>
          </a:p>
        </p:txBody>
      </p:sp>
      <p:sp>
        <p:nvSpPr>
          <p:cNvPr id="8" name="Oval 7"/>
          <p:cNvSpPr/>
          <p:nvPr/>
        </p:nvSpPr>
        <p:spPr bwMode="gray">
          <a:xfrm>
            <a:off x="3944888" y="2492896"/>
            <a:ext cx="3744416" cy="3744416"/>
          </a:xfrm>
          <a:prstGeom prst="ellipse">
            <a:avLst/>
          </a:prstGeom>
          <a:solidFill>
            <a:srgbClr val="0F6988"/>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dirty="0" err="1" smtClean="0">
              <a:solidFill>
                <a:schemeClr val="tx1"/>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1869" y="3253396"/>
            <a:ext cx="3893259" cy="1400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ubtitle 1"/>
          <p:cNvSpPr>
            <a:spLocks noGrp="1"/>
          </p:cNvSpPr>
          <p:nvPr>
            <p:ph type="subTitle" idx="1"/>
          </p:nvPr>
        </p:nvSpPr>
        <p:spPr>
          <a:xfrm>
            <a:off x="632520" y="2132856"/>
            <a:ext cx="6049268" cy="1008112"/>
          </a:xfrm>
        </p:spPr>
        <p:txBody>
          <a:bodyPr/>
          <a:lstStyle/>
          <a:p>
            <a:r>
              <a:rPr lang="de-DE" dirty="0" smtClean="0"/>
              <a:t>Vorstellung "China </a:t>
            </a:r>
            <a:r>
              <a:rPr lang="de-DE" dirty="0"/>
              <a:t>in a </a:t>
            </a:r>
            <a:r>
              <a:rPr lang="de-DE" dirty="0" smtClean="0"/>
              <a:t>Box</a:t>
            </a:r>
            <a:r>
              <a:rPr lang="de-DE" dirty="0" smtClean="0"/>
              <a:t>“ –</a:t>
            </a:r>
            <a:br>
              <a:rPr lang="de-DE" dirty="0" smtClean="0"/>
            </a:br>
            <a:r>
              <a:rPr lang="de-DE" dirty="0" smtClean="0"/>
              <a:t>Rechtliches </a:t>
            </a:r>
            <a:r>
              <a:rPr lang="de-DE" dirty="0"/>
              <a:t>Info-Package für den Mittelstand</a:t>
            </a:r>
            <a:endParaRPr lang="en-GB" dirty="0"/>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663624" y="3378258"/>
            <a:ext cx="2815500" cy="1492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5245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Osborne Clarke in Kürze</a:t>
            </a:r>
            <a:endParaRPr lang="en-GB" dirty="0"/>
          </a:p>
        </p:txBody>
      </p:sp>
    </p:spTree>
    <p:extLst>
      <p:ext uri="{BB962C8B-B14F-4D97-AF65-F5344CB8AC3E}">
        <p14:creationId xmlns:p14="http://schemas.microsoft.com/office/powerpoint/2010/main" val="3632271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de-DE" dirty="0" smtClean="0"/>
              <a:t>Osborne Clarke International</a:t>
            </a:r>
            <a:endParaRPr lang="en-GB" dirty="0"/>
          </a:p>
        </p:txBody>
      </p:sp>
      <p:graphicFrame>
        <p:nvGraphicFramePr>
          <p:cNvPr id="15" name="Chart 14"/>
          <p:cNvGraphicFramePr/>
          <p:nvPr>
            <p:extLst>
              <p:ext uri="{D42A27DB-BD31-4B8C-83A1-F6EECF244321}">
                <p14:modId xmlns:p14="http://schemas.microsoft.com/office/powerpoint/2010/main" val="2058177852"/>
              </p:ext>
            </p:extLst>
          </p:nvPr>
        </p:nvGraphicFramePr>
        <p:xfrm>
          <a:off x="2504728" y="1912640"/>
          <a:ext cx="3600400" cy="2016224"/>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p:cNvSpPr txBox="1"/>
          <p:nvPr/>
        </p:nvSpPr>
        <p:spPr bwMode="gray">
          <a:xfrm>
            <a:off x="4410472" y="2248297"/>
            <a:ext cx="470520" cy="360040"/>
          </a:xfrm>
          <a:prstGeom prst="rect">
            <a:avLst/>
          </a:prstGeom>
          <a:noFill/>
        </p:spPr>
        <p:txBody>
          <a:bodyPr wrap="square" lIns="0" tIns="0" rIns="0" bIns="0" rtlCol="0">
            <a:noAutofit/>
          </a:bodyPr>
          <a:lstStyle/>
          <a:p>
            <a:pPr>
              <a:spcBef>
                <a:spcPts val="900"/>
              </a:spcBef>
              <a:buClr>
                <a:srgbClr val="FB5A17"/>
              </a:buClr>
            </a:pPr>
            <a:r>
              <a:rPr lang="de-DE" sz="900" dirty="0" smtClean="0">
                <a:solidFill>
                  <a:srgbClr val="003145"/>
                </a:solidFill>
              </a:rPr>
              <a:t>250+</a:t>
            </a:r>
            <a:r>
              <a:rPr lang="en-GB" sz="900" dirty="0">
                <a:solidFill>
                  <a:srgbClr val="003145"/>
                </a:solidFill>
              </a:rPr>
              <a:t/>
            </a:r>
            <a:br>
              <a:rPr lang="en-GB" sz="900" dirty="0">
                <a:solidFill>
                  <a:srgbClr val="003145"/>
                </a:solidFill>
              </a:rPr>
            </a:br>
            <a:r>
              <a:rPr lang="en-GB" sz="900" dirty="0" smtClean="0">
                <a:solidFill>
                  <a:srgbClr val="003145"/>
                </a:solidFill>
              </a:rPr>
              <a:t>Partner</a:t>
            </a:r>
            <a:endParaRPr lang="de-DE" sz="900" dirty="0" smtClean="0">
              <a:solidFill>
                <a:srgbClr val="003145"/>
              </a:solidFill>
            </a:endParaRPr>
          </a:p>
        </p:txBody>
      </p:sp>
      <p:sp>
        <p:nvSpPr>
          <p:cNvPr id="18" name="TextBox 17"/>
          <p:cNvSpPr txBox="1"/>
          <p:nvPr/>
        </p:nvSpPr>
        <p:spPr bwMode="gray">
          <a:xfrm>
            <a:off x="3673835" y="2725651"/>
            <a:ext cx="928650" cy="504056"/>
          </a:xfrm>
          <a:prstGeom prst="rect">
            <a:avLst/>
          </a:prstGeom>
          <a:noFill/>
        </p:spPr>
        <p:txBody>
          <a:bodyPr wrap="square" lIns="0" tIns="0" rIns="0" bIns="0" rtlCol="0">
            <a:noAutofit/>
          </a:bodyPr>
          <a:lstStyle/>
          <a:p>
            <a:pPr>
              <a:spcBef>
                <a:spcPts val="900"/>
              </a:spcBef>
              <a:buClr>
                <a:srgbClr val="FB5A17"/>
              </a:buClr>
            </a:pPr>
            <a:r>
              <a:rPr lang="de-DE" sz="900" dirty="0">
                <a:solidFill>
                  <a:srgbClr val="003145"/>
                </a:solidFill>
              </a:rPr>
              <a:t>8</a:t>
            </a:r>
            <a:r>
              <a:rPr lang="de-DE" sz="900" dirty="0" smtClean="0">
                <a:solidFill>
                  <a:srgbClr val="003145"/>
                </a:solidFill>
              </a:rPr>
              <a:t>50+</a:t>
            </a:r>
            <a:r>
              <a:rPr lang="en-GB" sz="900" dirty="0">
                <a:solidFill>
                  <a:srgbClr val="003145"/>
                </a:solidFill>
              </a:rPr>
              <a:t/>
            </a:r>
            <a:br>
              <a:rPr lang="en-GB" sz="900" dirty="0">
                <a:solidFill>
                  <a:srgbClr val="003145"/>
                </a:solidFill>
              </a:rPr>
            </a:br>
            <a:r>
              <a:rPr lang="en-GB" sz="900" dirty="0" err="1" smtClean="0">
                <a:solidFill>
                  <a:srgbClr val="003145"/>
                </a:solidFill>
              </a:rPr>
              <a:t>Rechts</a:t>
            </a:r>
            <a:r>
              <a:rPr lang="en-GB" sz="900" dirty="0" smtClean="0">
                <a:solidFill>
                  <a:srgbClr val="003145"/>
                </a:solidFill>
              </a:rPr>
              <a:t>-</a:t>
            </a:r>
            <a:br>
              <a:rPr lang="en-GB" sz="900" dirty="0" smtClean="0">
                <a:solidFill>
                  <a:srgbClr val="003145"/>
                </a:solidFill>
              </a:rPr>
            </a:br>
            <a:r>
              <a:rPr lang="en-GB" sz="900" dirty="0" err="1" smtClean="0">
                <a:solidFill>
                  <a:srgbClr val="003145"/>
                </a:solidFill>
              </a:rPr>
              <a:t>anwälte</a:t>
            </a:r>
            <a:endParaRPr lang="de-DE" sz="900" dirty="0" smtClean="0">
              <a:solidFill>
                <a:srgbClr val="003145"/>
              </a:solidFill>
            </a:endParaRPr>
          </a:p>
        </p:txBody>
      </p:sp>
      <p:sp>
        <p:nvSpPr>
          <p:cNvPr id="19" name="TextBox 18"/>
          <p:cNvSpPr txBox="1"/>
          <p:nvPr/>
        </p:nvSpPr>
        <p:spPr>
          <a:xfrm>
            <a:off x="495747" y="2000250"/>
            <a:ext cx="3239641" cy="1323439"/>
          </a:xfrm>
          <a:prstGeom prst="rect">
            <a:avLst/>
          </a:prstGeom>
          <a:noFill/>
        </p:spPr>
        <p:txBody>
          <a:bodyPr wrap="square" rtlCol="0">
            <a:spAutoFit/>
          </a:bodyPr>
          <a:lstStyle/>
          <a:p>
            <a:r>
              <a:rPr lang="de-DE" sz="8000" b="1" dirty="0" smtClean="0">
                <a:solidFill>
                  <a:srgbClr val="003145"/>
                </a:solidFill>
              </a:rPr>
              <a:t>1.750</a:t>
            </a:r>
            <a:endParaRPr lang="en-GB" sz="1000" b="1" dirty="0" smtClean="0">
              <a:solidFill>
                <a:srgbClr val="003145"/>
              </a:solidFill>
            </a:endParaRPr>
          </a:p>
        </p:txBody>
      </p:sp>
      <p:sp>
        <p:nvSpPr>
          <p:cNvPr id="17" name="TextBox 16"/>
          <p:cNvSpPr txBox="1"/>
          <p:nvPr/>
        </p:nvSpPr>
        <p:spPr bwMode="gray">
          <a:xfrm>
            <a:off x="639192" y="2043917"/>
            <a:ext cx="684076" cy="206499"/>
          </a:xfrm>
          <a:prstGeom prst="rect">
            <a:avLst/>
          </a:prstGeom>
          <a:noFill/>
        </p:spPr>
        <p:txBody>
          <a:bodyPr wrap="square" lIns="0" tIns="0" rIns="0" bIns="0" rtlCol="0">
            <a:noAutofit/>
          </a:bodyPr>
          <a:lstStyle/>
          <a:p>
            <a:pPr>
              <a:spcBef>
                <a:spcPts val="900"/>
              </a:spcBef>
              <a:buClr>
                <a:srgbClr val="FB5A17"/>
              </a:buClr>
            </a:pPr>
            <a:r>
              <a:rPr lang="de-DE" sz="1200" dirty="0" smtClean="0">
                <a:solidFill>
                  <a:srgbClr val="003145"/>
                </a:solidFill>
              </a:rPr>
              <a:t>mehr als</a:t>
            </a:r>
            <a:endParaRPr lang="en-GB" sz="1200" dirty="0" smtClean="0">
              <a:solidFill>
                <a:srgbClr val="003145"/>
              </a:solidFill>
            </a:endParaRPr>
          </a:p>
        </p:txBody>
      </p:sp>
      <p:sp>
        <p:nvSpPr>
          <p:cNvPr id="21" name="TextBox 20"/>
          <p:cNvSpPr txBox="1"/>
          <p:nvPr/>
        </p:nvSpPr>
        <p:spPr bwMode="gray">
          <a:xfrm>
            <a:off x="639192" y="3174470"/>
            <a:ext cx="780560" cy="206499"/>
          </a:xfrm>
          <a:prstGeom prst="rect">
            <a:avLst/>
          </a:prstGeom>
          <a:noFill/>
        </p:spPr>
        <p:txBody>
          <a:bodyPr wrap="square" lIns="0" tIns="0" rIns="0" bIns="0" rtlCol="0">
            <a:noAutofit/>
          </a:bodyPr>
          <a:lstStyle/>
          <a:p>
            <a:pPr>
              <a:spcBef>
                <a:spcPts val="900"/>
              </a:spcBef>
              <a:buClr>
                <a:srgbClr val="FB5A17"/>
              </a:buClr>
            </a:pPr>
            <a:r>
              <a:rPr lang="de-DE" sz="1200" dirty="0" smtClean="0">
                <a:solidFill>
                  <a:srgbClr val="003145"/>
                </a:solidFill>
              </a:rPr>
              <a:t>Mitarbeiter</a:t>
            </a:r>
            <a:endParaRPr lang="en-GB" sz="1200" dirty="0" smtClean="0">
              <a:solidFill>
                <a:srgbClr val="003145"/>
              </a:solidFill>
            </a:endParaRPr>
          </a:p>
        </p:txBody>
      </p:sp>
      <p:sp>
        <p:nvSpPr>
          <p:cNvPr id="22" name="TextBox 21"/>
          <p:cNvSpPr txBox="1"/>
          <p:nvPr/>
        </p:nvSpPr>
        <p:spPr>
          <a:xfrm>
            <a:off x="5319514" y="1990189"/>
            <a:ext cx="3239641" cy="1323439"/>
          </a:xfrm>
          <a:prstGeom prst="rect">
            <a:avLst/>
          </a:prstGeom>
          <a:noFill/>
        </p:spPr>
        <p:txBody>
          <a:bodyPr wrap="square" rtlCol="0">
            <a:spAutoFit/>
          </a:bodyPr>
          <a:lstStyle/>
          <a:p>
            <a:r>
              <a:rPr lang="de-DE" sz="8000" b="1" smtClean="0">
                <a:solidFill>
                  <a:srgbClr val="003145"/>
                </a:solidFill>
              </a:rPr>
              <a:t>25</a:t>
            </a:r>
            <a:endParaRPr lang="en-GB" sz="1000" b="1" dirty="0" smtClean="0">
              <a:solidFill>
                <a:srgbClr val="003145"/>
              </a:solidFill>
            </a:endParaRPr>
          </a:p>
        </p:txBody>
      </p:sp>
      <p:sp>
        <p:nvSpPr>
          <p:cNvPr id="23" name="TextBox 22"/>
          <p:cNvSpPr txBox="1"/>
          <p:nvPr/>
        </p:nvSpPr>
        <p:spPr bwMode="gray">
          <a:xfrm>
            <a:off x="5443267" y="3174839"/>
            <a:ext cx="1368152" cy="206499"/>
          </a:xfrm>
          <a:prstGeom prst="rect">
            <a:avLst/>
          </a:prstGeom>
          <a:noFill/>
        </p:spPr>
        <p:txBody>
          <a:bodyPr wrap="square" lIns="0" tIns="0" rIns="0" bIns="0" rtlCol="0">
            <a:noAutofit/>
          </a:bodyPr>
          <a:lstStyle/>
          <a:p>
            <a:pPr>
              <a:spcBef>
                <a:spcPts val="900"/>
              </a:spcBef>
              <a:buClr>
                <a:srgbClr val="FB5A17"/>
              </a:buClr>
            </a:pPr>
            <a:r>
              <a:rPr lang="de-DE" sz="1200" dirty="0" smtClean="0">
                <a:solidFill>
                  <a:srgbClr val="003145"/>
                </a:solidFill>
              </a:rPr>
              <a:t>Internationale Standorte</a:t>
            </a:r>
            <a:endParaRPr lang="en-GB" sz="1200" dirty="0" smtClean="0">
              <a:solidFill>
                <a:srgbClr val="003145"/>
              </a:solidFill>
            </a:endParaRPr>
          </a:p>
        </p:txBody>
      </p:sp>
      <p:sp>
        <p:nvSpPr>
          <p:cNvPr id="25" name="TextBox 24"/>
          <p:cNvSpPr txBox="1"/>
          <p:nvPr/>
        </p:nvSpPr>
        <p:spPr bwMode="gray">
          <a:xfrm>
            <a:off x="6879875" y="2256681"/>
            <a:ext cx="2677445" cy="2347533"/>
          </a:xfrm>
          <a:prstGeom prst="rect">
            <a:avLst/>
          </a:prstGeom>
          <a:noFill/>
        </p:spPr>
        <p:txBody>
          <a:bodyPr wrap="square" lIns="0" tIns="0" rIns="0" bIns="0" rtlCol="0">
            <a:noAutofit/>
          </a:bodyPr>
          <a:lstStyle/>
          <a:p>
            <a:pPr>
              <a:spcBef>
                <a:spcPts val="300"/>
              </a:spcBef>
              <a:buClr>
                <a:srgbClr val="FB5A17"/>
              </a:buClr>
            </a:pPr>
            <a:r>
              <a:rPr lang="de-DE" sz="800" b="1" dirty="0" smtClean="0">
                <a:solidFill>
                  <a:srgbClr val="003145"/>
                </a:solidFill>
              </a:rPr>
              <a:t>Europa:</a:t>
            </a:r>
          </a:p>
          <a:p>
            <a:pPr>
              <a:spcBef>
                <a:spcPts val="100"/>
              </a:spcBef>
              <a:buClr>
                <a:srgbClr val="FB5A17"/>
              </a:buClr>
            </a:pPr>
            <a:r>
              <a:rPr lang="de-DE" sz="800" dirty="0" smtClean="0">
                <a:solidFill>
                  <a:srgbClr val="003145"/>
                </a:solidFill>
              </a:rPr>
              <a:t>Belgien: Brüssel</a:t>
            </a:r>
          </a:p>
          <a:p>
            <a:pPr>
              <a:spcBef>
                <a:spcPts val="100"/>
              </a:spcBef>
              <a:buClr>
                <a:srgbClr val="FB5A17"/>
              </a:buClr>
            </a:pPr>
            <a:r>
              <a:rPr lang="de-DE" sz="800" dirty="0" smtClean="0">
                <a:solidFill>
                  <a:srgbClr val="003145"/>
                </a:solidFill>
              </a:rPr>
              <a:t>Deutschland</a:t>
            </a:r>
            <a:r>
              <a:rPr lang="de-DE" sz="800" dirty="0">
                <a:solidFill>
                  <a:srgbClr val="003145"/>
                </a:solidFill>
              </a:rPr>
              <a:t>: </a:t>
            </a:r>
            <a:r>
              <a:rPr lang="de-DE" sz="800" dirty="0" smtClean="0">
                <a:solidFill>
                  <a:srgbClr val="003145"/>
                </a:solidFill>
              </a:rPr>
              <a:t>Berlin, Hamburg</a:t>
            </a:r>
            <a:r>
              <a:rPr lang="de-DE" sz="800" dirty="0">
                <a:solidFill>
                  <a:srgbClr val="003145"/>
                </a:solidFill>
              </a:rPr>
              <a:t>, Köln, München</a:t>
            </a:r>
          </a:p>
          <a:p>
            <a:pPr>
              <a:spcBef>
                <a:spcPts val="100"/>
              </a:spcBef>
              <a:buClr>
                <a:srgbClr val="FB5A17"/>
              </a:buClr>
            </a:pPr>
            <a:r>
              <a:rPr lang="de-DE" sz="800" dirty="0" smtClean="0">
                <a:solidFill>
                  <a:srgbClr val="003145"/>
                </a:solidFill>
              </a:rPr>
              <a:t>Frankreich: Paris</a:t>
            </a:r>
          </a:p>
          <a:p>
            <a:pPr>
              <a:spcBef>
                <a:spcPts val="100"/>
              </a:spcBef>
              <a:buClr>
                <a:srgbClr val="FB5A17"/>
              </a:buClr>
            </a:pPr>
            <a:r>
              <a:rPr lang="de-DE" sz="800" dirty="0" smtClean="0">
                <a:solidFill>
                  <a:srgbClr val="003145"/>
                </a:solidFill>
              </a:rPr>
              <a:t>Italien: Brescia, </a:t>
            </a:r>
            <a:r>
              <a:rPr lang="de-DE" sz="800" dirty="0" err="1">
                <a:solidFill>
                  <a:srgbClr val="003145"/>
                </a:solidFill>
              </a:rPr>
              <a:t>Busto</a:t>
            </a:r>
            <a:r>
              <a:rPr lang="de-DE" sz="800" dirty="0">
                <a:solidFill>
                  <a:srgbClr val="003145"/>
                </a:solidFill>
              </a:rPr>
              <a:t> </a:t>
            </a:r>
            <a:r>
              <a:rPr lang="de-DE" sz="800" dirty="0" err="1" smtClean="0">
                <a:solidFill>
                  <a:srgbClr val="003145"/>
                </a:solidFill>
              </a:rPr>
              <a:t>Arsizio</a:t>
            </a:r>
            <a:r>
              <a:rPr lang="de-DE" sz="800" dirty="0" smtClean="0">
                <a:solidFill>
                  <a:srgbClr val="003145"/>
                </a:solidFill>
              </a:rPr>
              <a:t>, Mailand, Padua, Rom</a:t>
            </a:r>
          </a:p>
          <a:p>
            <a:pPr>
              <a:spcBef>
                <a:spcPts val="100"/>
              </a:spcBef>
              <a:buClr>
                <a:srgbClr val="FB5A17"/>
              </a:buClr>
            </a:pPr>
            <a:r>
              <a:rPr lang="de-DE" sz="800" dirty="0" smtClean="0">
                <a:solidFill>
                  <a:srgbClr val="003145"/>
                </a:solidFill>
              </a:rPr>
              <a:t>Niederlande: Amsterdam</a:t>
            </a:r>
          </a:p>
          <a:p>
            <a:pPr>
              <a:spcBef>
                <a:spcPts val="100"/>
              </a:spcBef>
              <a:buClr>
                <a:srgbClr val="FB5A17"/>
              </a:buClr>
            </a:pPr>
            <a:r>
              <a:rPr lang="de-DE" sz="800" dirty="0" smtClean="0">
                <a:solidFill>
                  <a:srgbClr val="003145"/>
                </a:solidFill>
              </a:rPr>
              <a:t>Schweden: Stockholm</a:t>
            </a:r>
          </a:p>
          <a:p>
            <a:pPr>
              <a:spcBef>
                <a:spcPts val="100"/>
              </a:spcBef>
              <a:buClr>
                <a:srgbClr val="FB5A17"/>
              </a:buClr>
            </a:pPr>
            <a:r>
              <a:rPr lang="de-DE" sz="800" dirty="0" smtClean="0">
                <a:solidFill>
                  <a:srgbClr val="003145"/>
                </a:solidFill>
              </a:rPr>
              <a:t>Spanien: Barcelona, </a:t>
            </a:r>
            <a:r>
              <a:rPr lang="de-DE" sz="800" dirty="0">
                <a:solidFill>
                  <a:srgbClr val="003145"/>
                </a:solidFill>
              </a:rPr>
              <a:t>Madrid, Zaragoza</a:t>
            </a:r>
            <a:endParaRPr lang="de-DE" sz="800" dirty="0" smtClean="0">
              <a:solidFill>
                <a:srgbClr val="003145"/>
              </a:solidFill>
            </a:endParaRPr>
          </a:p>
          <a:p>
            <a:pPr>
              <a:spcBef>
                <a:spcPts val="100"/>
              </a:spcBef>
              <a:buClr>
                <a:srgbClr val="FB5A17"/>
              </a:buClr>
            </a:pPr>
            <a:r>
              <a:rPr lang="de-DE" sz="800" dirty="0" smtClean="0">
                <a:solidFill>
                  <a:srgbClr val="003145"/>
                </a:solidFill>
              </a:rPr>
              <a:t>UK: Bristol, London, Thames Valley</a:t>
            </a:r>
          </a:p>
          <a:p>
            <a:pPr>
              <a:lnSpc>
                <a:spcPts val="500"/>
              </a:lnSpc>
              <a:buClr>
                <a:srgbClr val="FB5A17"/>
              </a:buClr>
            </a:pPr>
            <a:endParaRPr lang="de-DE" sz="800" b="1" dirty="0" smtClean="0">
              <a:solidFill>
                <a:srgbClr val="003145"/>
              </a:solidFill>
            </a:endParaRPr>
          </a:p>
          <a:p>
            <a:pPr>
              <a:spcBef>
                <a:spcPts val="300"/>
              </a:spcBef>
              <a:buClr>
                <a:srgbClr val="FB5A17"/>
              </a:buClr>
            </a:pPr>
            <a:r>
              <a:rPr lang="de-DE" sz="800" b="1" dirty="0" smtClean="0">
                <a:solidFill>
                  <a:srgbClr val="003145"/>
                </a:solidFill>
              </a:rPr>
              <a:t>USA</a:t>
            </a:r>
          </a:p>
          <a:p>
            <a:pPr>
              <a:spcBef>
                <a:spcPts val="200"/>
              </a:spcBef>
              <a:buClr>
                <a:srgbClr val="FB5A17"/>
              </a:buClr>
            </a:pPr>
            <a:r>
              <a:rPr lang="de-DE" sz="800" dirty="0" smtClean="0">
                <a:solidFill>
                  <a:srgbClr val="003145"/>
                </a:solidFill>
              </a:rPr>
              <a:t>New York, San Francisco, Silicon Valley</a:t>
            </a:r>
          </a:p>
          <a:p>
            <a:pPr>
              <a:lnSpc>
                <a:spcPts val="500"/>
              </a:lnSpc>
              <a:buClr>
                <a:srgbClr val="FB5A17"/>
              </a:buClr>
            </a:pPr>
            <a:endParaRPr lang="de-DE" sz="800" b="1" dirty="0" smtClean="0">
              <a:solidFill>
                <a:srgbClr val="003145"/>
              </a:solidFill>
            </a:endParaRPr>
          </a:p>
          <a:p>
            <a:pPr>
              <a:spcBef>
                <a:spcPts val="300"/>
              </a:spcBef>
              <a:buClr>
                <a:srgbClr val="FB5A17"/>
              </a:buClr>
            </a:pPr>
            <a:r>
              <a:rPr lang="de-DE" sz="800" b="1" dirty="0" smtClean="0">
                <a:solidFill>
                  <a:srgbClr val="003145"/>
                </a:solidFill>
              </a:rPr>
              <a:t>Asien</a:t>
            </a:r>
          </a:p>
          <a:p>
            <a:pPr>
              <a:spcBef>
                <a:spcPts val="100"/>
              </a:spcBef>
              <a:buClr>
                <a:srgbClr val="FB5A17"/>
              </a:buClr>
            </a:pPr>
            <a:r>
              <a:rPr lang="de-DE" sz="800" b="1" dirty="0">
                <a:solidFill>
                  <a:srgbClr val="891B2D"/>
                </a:solidFill>
              </a:rPr>
              <a:t>China: Shanghai</a:t>
            </a:r>
          </a:p>
          <a:p>
            <a:pPr>
              <a:spcBef>
                <a:spcPts val="100"/>
              </a:spcBef>
              <a:buClr>
                <a:srgbClr val="FB5A17"/>
              </a:buClr>
            </a:pPr>
            <a:r>
              <a:rPr lang="de-DE" sz="800" b="1" dirty="0">
                <a:solidFill>
                  <a:srgbClr val="891B2D"/>
                </a:solidFill>
              </a:rPr>
              <a:t>Hongkong</a:t>
            </a:r>
          </a:p>
          <a:p>
            <a:pPr>
              <a:spcBef>
                <a:spcPts val="100"/>
              </a:spcBef>
              <a:buClr>
                <a:srgbClr val="FB5A17"/>
              </a:buClr>
            </a:pPr>
            <a:r>
              <a:rPr lang="de-DE" sz="800" dirty="0">
                <a:solidFill>
                  <a:srgbClr val="003145"/>
                </a:solidFill>
              </a:rPr>
              <a:t>Indien: Mumbai</a:t>
            </a:r>
            <a:r>
              <a:rPr lang="de-DE" sz="800" dirty="0" smtClean="0">
                <a:solidFill>
                  <a:srgbClr val="003145"/>
                </a:solidFill>
              </a:rPr>
              <a:t>*, Bangalore*</a:t>
            </a:r>
            <a:endParaRPr lang="de-DE" sz="800" dirty="0">
              <a:solidFill>
                <a:srgbClr val="003145"/>
              </a:solidFill>
            </a:endParaRPr>
          </a:p>
          <a:p>
            <a:pPr>
              <a:spcBef>
                <a:spcPts val="100"/>
              </a:spcBef>
              <a:buClr>
                <a:srgbClr val="FB5A17"/>
              </a:buClr>
            </a:pPr>
            <a:r>
              <a:rPr lang="de-DE" sz="800" dirty="0">
                <a:solidFill>
                  <a:srgbClr val="003145"/>
                </a:solidFill>
              </a:rPr>
              <a:t>Singapur</a:t>
            </a:r>
          </a:p>
          <a:p>
            <a:pPr>
              <a:spcBef>
                <a:spcPts val="300"/>
              </a:spcBef>
              <a:buClr>
                <a:srgbClr val="FB5A17"/>
              </a:buClr>
            </a:pPr>
            <a:endParaRPr lang="en-GB" sz="900" b="1" dirty="0" smtClean="0">
              <a:solidFill>
                <a:srgbClr val="003145"/>
              </a:solidFill>
            </a:endParaRPr>
          </a:p>
        </p:txBody>
      </p:sp>
      <p:sp>
        <p:nvSpPr>
          <p:cNvPr id="198" name="Rectangle 19"/>
          <p:cNvSpPr>
            <a:spLocks noChangeArrowheads="1"/>
          </p:cNvSpPr>
          <p:nvPr/>
        </p:nvSpPr>
        <p:spPr bwMode="auto">
          <a:xfrm>
            <a:off x="641659" y="6453336"/>
            <a:ext cx="4596173" cy="14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lvl="2" fontAlgn="t">
              <a:lnSpc>
                <a:spcPct val="95000"/>
              </a:lnSpc>
              <a:spcBef>
                <a:spcPts val="400"/>
              </a:spcBef>
              <a:buClr>
                <a:srgbClr val="FB5A17"/>
              </a:buClr>
              <a:tabLst>
                <a:tab pos="982663" algn="l"/>
                <a:tab pos="8923338" algn="r"/>
              </a:tabLst>
              <a:defRPr/>
            </a:pPr>
            <a:r>
              <a:rPr lang="de-DE" sz="800" dirty="0" smtClean="0">
                <a:solidFill>
                  <a:srgbClr val="003145"/>
                </a:solidFill>
              </a:rPr>
              <a:t>* Relationship firm</a:t>
            </a:r>
            <a:endParaRPr lang="de-DE" sz="800" dirty="0">
              <a:solidFill>
                <a:srgbClr val="003145"/>
              </a:solidFill>
            </a:endParaRPr>
          </a:p>
        </p:txBody>
      </p:sp>
      <p:sp>
        <p:nvSpPr>
          <p:cNvPr id="20" name="TextBox 19"/>
          <p:cNvSpPr txBox="1"/>
          <p:nvPr/>
        </p:nvSpPr>
        <p:spPr>
          <a:xfrm>
            <a:off x="7391747" y="4604214"/>
            <a:ext cx="360040" cy="369332"/>
          </a:xfrm>
          <a:prstGeom prst="rect">
            <a:avLst/>
          </a:prstGeom>
          <a:noFill/>
        </p:spPr>
        <p:txBody>
          <a:bodyPr wrap="square" rtlCol="0">
            <a:spAutoFit/>
          </a:bodyPr>
          <a:lstStyle/>
          <a:p>
            <a:r>
              <a:rPr lang="de-DE" dirty="0" smtClean="0">
                <a:solidFill>
                  <a:srgbClr val="00333B"/>
                </a:solidFill>
              </a:rPr>
              <a:t>*</a:t>
            </a:r>
            <a:endParaRPr lang="en-GB" dirty="0">
              <a:solidFill>
                <a:srgbClr val="00333B"/>
              </a:solidFill>
            </a:endParaRPr>
          </a:p>
        </p:txBody>
      </p:sp>
      <p:sp>
        <p:nvSpPr>
          <p:cNvPr id="24" name="TextBox 23"/>
          <p:cNvSpPr txBox="1"/>
          <p:nvPr/>
        </p:nvSpPr>
        <p:spPr bwMode="gray">
          <a:xfrm>
            <a:off x="4515619" y="2892177"/>
            <a:ext cx="691379" cy="504056"/>
          </a:xfrm>
          <a:prstGeom prst="rect">
            <a:avLst/>
          </a:prstGeom>
          <a:noFill/>
        </p:spPr>
        <p:txBody>
          <a:bodyPr wrap="square" lIns="0" tIns="0" rIns="0" bIns="0" rtlCol="0">
            <a:noAutofit/>
          </a:bodyPr>
          <a:lstStyle/>
          <a:p>
            <a:pPr>
              <a:spcBef>
                <a:spcPts val="900"/>
              </a:spcBef>
              <a:buClr>
                <a:srgbClr val="FB5A17"/>
              </a:buClr>
            </a:pPr>
            <a:r>
              <a:rPr lang="de-DE" sz="900" smtClean="0">
                <a:solidFill>
                  <a:srgbClr val="003145"/>
                </a:solidFill>
              </a:rPr>
              <a:t>650+</a:t>
            </a:r>
            <a:r>
              <a:rPr lang="en-GB" sz="900" dirty="0">
                <a:solidFill>
                  <a:srgbClr val="003145"/>
                </a:solidFill>
              </a:rPr>
              <a:t/>
            </a:r>
            <a:br>
              <a:rPr lang="en-GB" sz="900" dirty="0">
                <a:solidFill>
                  <a:srgbClr val="003145"/>
                </a:solidFill>
              </a:rPr>
            </a:br>
            <a:r>
              <a:rPr lang="en-GB" sz="900" dirty="0" smtClean="0">
                <a:solidFill>
                  <a:srgbClr val="003145"/>
                </a:solidFill>
              </a:rPr>
              <a:t>Business</a:t>
            </a:r>
            <a:br>
              <a:rPr lang="en-GB" sz="900" dirty="0" smtClean="0">
                <a:solidFill>
                  <a:srgbClr val="003145"/>
                </a:solidFill>
              </a:rPr>
            </a:br>
            <a:r>
              <a:rPr lang="en-GB" sz="900" dirty="0" smtClean="0">
                <a:solidFill>
                  <a:srgbClr val="003145"/>
                </a:solidFill>
              </a:rPr>
              <a:t>Support</a:t>
            </a:r>
            <a:endParaRPr lang="de-DE" sz="900" dirty="0" smtClean="0">
              <a:solidFill>
                <a:srgbClr val="003145"/>
              </a:solidFill>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192" y="4690021"/>
            <a:ext cx="8904858" cy="1650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7601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de-DE" smtClean="0">
                <a:solidFill>
                  <a:srgbClr val="000000"/>
                </a:solidFill>
              </a:rPr>
              <a:t>Private &amp; Confidential</a:t>
            </a:r>
            <a:endParaRPr lang="de-DE" dirty="0">
              <a:solidFill>
                <a:srgbClr val="000000"/>
              </a:solidFill>
            </a:endParaRPr>
          </a:p>
        </p:txBody>
      </p:sp>
      <p:sp>
        <p:nvSpPr>
          <p:cNvPr id="5" name="Rectangle 4"/>
          <p:cNvSpPr/>
          <p:nvPr/>
        </p:nvSpPr>
        <p:spPr bwMode="gray">
          <a:xfrm>
            <a:off x="0" y="-12617"/>
            <a:ext cx="9906000" cy="6858000"/>
          </a:xfrm>
          <a:prstGeom prst="rect">
            <a:avLst/>
          </a:prstGeom>
          <a:solidFill>
            <a:srgbClr val="BFE3EC"/>
          </a:solidFill>
          <a:ln w="9525">
            <a:solidFill>
              <a:srgbClr val="BFE3EC"/>
            </a:solidFill>
          </a:ln>
        </p:spPr>
        <p:style>
          <a:lnRef idx="2">
            <a:schemeClr val="accent1">
              <a:shade val="50000"/>
            </a:schemeClr>
          </a:lnRef>
          <a:fillRef idx="1">
            <a:schemeClr val="accent1"/>
          </a:fillRef>
          <a:effectRef idx="0">
            <a:schemeClr val="accent1"/>
          </a:effectRef>
          <a:fontRef idx="minor">
            <a:schemeClr val="lt1"/>
          </a:fontRef>
        </p:style>
        <p:txBody>
          <a:bodyPr lIns="59372" tIns="29686" rIns="59372" bIns="29686" rtlCol="0" anchor="ctr"/>
          <a:lstStyle/>
          <a:p>
            <a:pPr algn="ctr"/>
            <a:endParaRPr lang="en-GB" sz="1300" dirty="0" err="1">
              <a:solidFill>
                <a:srgbClr val="000000"/>
              </a:solidFill>
            </a:endParaRPr>
          </a:p>
        </p:txBody>
      </p:sp>
      <p:sp>
        <p:nvSpPr>
          <p:cNvPr id="47" name="TextBox 46"/>
          <p:cNvSpPr txBox="1"/>
          <p:nvPr/>
        </p:nvSpPr>
        <p:spPr bwMode="gray">
          <a:xfrm>
            <a:off x="566302" y="242518"/>
            <a:ext cx="4150854" cy="738894"/>
          </a:xfrm>
          <a:prstGeom prst="rect">
            <a:avLst/>
          </a:prstGeom>
          <a:noFill/>
        </p:spPr>
        <p:txBody>
          <a:bodyPr wrap="square" lIns="0" tIns="0" rIns="0" bIns="0" rtlCol="0" anchor="ctr">
            <a:noAutofit/>
          </a:bodyPr>
          <a:lstStyle/>
          <a:p>
            <a:pPr>
              <a:spcBef>
                <a:spcPts val="584"/>
              </a:spcBef>
              <a:buClr>
                <a:srgbClr val="FB5A17"/>
              </a:buClr>
            </a:pPr>
            <a:r>
              <a:rPr lang="de-DE" sz="1700" b="1" dirty="0">
                <a:solidFill>
                  <a:srgbClr val="003145"/>
                </a:solidFill>
              </a:rPr>
              <a:t>Was wir </a:t>
            </a:r>
            <a:r>
              <a:rPr lang="de-DE" sz="1700" b="1" dirty="0" smtClean="0">
                <a:solidFill>
                  <a:srgbClr val="003145"/>
                </a:solidFill>
              </a:rPr>
              <a:t>bieten (Zusammenfassung)</a:t>
            </a:r>
            <a:endParaRPr lang="en-GB" sz="1700" b="1" dirty="0">
              <a:solidFill>
                <a:srgbClr val="FB5A17"/>
              </a:solidFill>
            </a:endParaRPr>
          </a:p>
        </p:txBody>
      </p:sp>
      <p:sp>
        <p:nvSpPr>
          <p:cNvPr id="94" name="TextBox 93"/>
          <p:cNvSpPr txBox="1"/>
          <p:nvPr/>
        </p:nvSpPr>
        <p:spPr bwMode="gray">
          <a:xfrm>
            <a:off x="2904988" y="4898091"/>
            <a:ext cx="1239654" cy="333260"/>
          </a:xfrm>
          <a:prstGeom prst="rect">
            <a:avLst/>
          </a:prstGeom>
          <a:noFill/>
        </p:spPr>
        <p:txBody>
          <a:bodyPr wrap="square" lIns="0" tIns="0" rIns="0" bIns="0" rtlCol="0" anchor="ctr">
            <a:noAutofit/>
          </a:bodyPr>
          <a:lstStyle/>
          <a:p>
            <a:pPr algn="ctr">
              <a:spcBef>
                <a:spcPts val="584"/>
              </a:spcBef>
              <a:buClr>
                <a:srgbClr val="FB5A17"/>
              </a:buClr>
            </a:pPr>
            <a:r>
              <a:rPr lang="de-DE" sz="1000" dirty="0">
                <a:solidFill>
                  <a:srgbClr val="FFFFFF"/>
                </a:solidFill>
                <a:latin typeface="ITC Lubalin Graph Std Book" pitchFamily="18" charset="0"/>
              </a:rPr>
              <a:t>Umsetzung</a:t>
            </a:r>
            <a:endParaRPr lang="en-GB" sz="1000" dirty="0">
              <a:solidFill>
                <a:srgbClr val="FFFFFF"/>
              </a:solidFill>
              <a:latin typeface="ITC Lubalin Graph Std Book" pitchFamily="18" charset="0"/>
            </a:endParaRPr>
          </a:p>
        </p:txBody>
      </p:sp>
      <p:sp>
        <p:nvSpPr>
          <p:cNvPr id="95" name="TextBox 94"/>
          <p:cNvSpPr txBox="1"/>
          <p:nvPr/>
        </p:nvSpPr>
        <p:spPr bwMode="gray">
          <a:xfrm>
            <a:off x="5157836" y="4898090"/>
            <a:ext cx="1239654" cy="333260"/>
          </a:xfrm>
          <a:prstGeom prst="rect">
            <a:avLst/>
          </a:prstGeom>
          <a:noFill/>
        </p:spPr>
        <p:txBody>
          <a:bodyPr wrap="square" lIns="0" tIns="0" rIns="0" bIns="0" rtlCol="0" anchor="ctr">
            <a:noAutofit/>
          </a:bodyPr>
          <a:lstStyle/>
          <a:p>
            <a:pPr algn="ctr">
              <a:spcBef>
                <a:spcPts val="584"/>
              </a:spcBef>
              <a:buClr>
                <a:srgbClr val="FB5A17"/>
              </a:buClr>
            </a:pPr>
            <a:r>
              <a:rPr lang="de-DE" sz="1000" dirty="0">
                <a:solidFill>
                  <a:srgbClr val="FFFFFF"/>
                </a:solidFill>
                <a:latin typeface="ITC Lubalin Graph Std Book" pitchFamily="18" charset="0"/>
              </a:rPr>
              <a:t>Abnahme</a:t>
            </a:r>
            <a:endParaRPr lang="en-GB" sz="1000" dirty="0">
              <a:solidFill>
                <a:srgbClr val="FFFFFF"/>
              </a:solidFill>
              <a:latin typeface="ITC Lubalin Graph Std Book" pitchFamily="18" charset="0"/>
            </a:endParaRPr>
          </a:p>
        </p:txBody>
      </p:sp>
      <p:sp>
        <p:nvSpPr>
          <p:cNvPr id="96" name="TextBox 95"/>
          <p:cNvSpPr txBox="1"/>
          <p:nvPr/>
        </p:nvSpPr>
        <p:spPr bwMode="gray">
          <a:xfrm>
            <a:off x="7959954" y="4901526"/>
            <a:ext cx="1239654" cy="333260"/>
          </a:xfrm>
          <a:prstGeom prst="rect">
            <a:avLst/>
          </a:prstGeom>
          <a:noFill/>
        </p:spPr>
        <p:txBody>
          <a:bodyPr wrap="square" lIns="0" tIns="0" rIns="0" bIns="0" rtlCol="0" anchor="ctr">
            <a:noAutofit/>
          </a:bodyPr>
          <a:lstStyle/>
          <a:p>
            <a:pPr algn="ctr">
              <a:spcBef>
                <a:spcPts val="584"/>
              </a:spcBef>
              <a:buClr>
                <a:srgbClr val="FB5A17"/>
              </a:buClr>
            </a:pPr>
            <a:r>
              <a:rPr lang="de-DE" sz="1000" dirty="0">
                <a:solidFill>
                  <a:srgbClr val="FFFFFF"/>
                </a:solidFill>
                <a:latin typeface="ITC Lubalin Graph Std Book" pitchFamily="18" charset="0"/>
              </a:rPr>
              <a:t>Verwertung</a:t>
            </a:r>
            <a:endParaRPr lang="en-GB" sz="1000" dirty="0">
              <a:solidFill>
                <a:srgbClr val="FFFFFF"/>
              </a:solidFill>
              <a:latin typeface="ITC Lubalin Graph Std Book" pitchFamily="18" charset="0"/>
            </a:endParaRPr>
          </a:p>
        </p:txBody>
      </p:sp>
      <p:pic>
        <p:nvPicPr>
          <p:cNvPr id="139" name="Picture 138"/>
          <p:cNvPicPr>
            <a:picLocks noChangeAspect="1"/>
          </p:cNvPicPr>
          <p:nvPr/>
        </p:nvPicPr>
        <p:blipFill rotWithShape="1">
          <a:blip r:embed="rId3" cstate="print">
            <a:extLst>
              <a:ext uri="{28A0092B-C50C-407E-A947-70E740481C1C}">
                <a14:useLocalDpi xmlns:a14="http://schemas.microsoft.com/office/drawing/2010/main" val="0"/>
              </a:ext>
            </a:extLst>
          </a:blip>
          <a:srcRect t="34875"/>
          <a:stretch/>
        </p:blipFill>
        <p:spPr>
          <a:xfrm>
            <a:off x="1872874" y="4188921"/>
            <a:ext cx="5692840" cy="752104"/>
          </a:xfrm>
          <a:prstGeom prst="rect">
            <a:avLst/>
          </a:prstGeom>
        </p:spPr>
      </p:pic>
      <p:pic>
        <p:nvPicPr>
          <p:cNvPr id="140" name="Picture 139"/>
          <p:cNvPicPr>
            <a:picLocks noChangeAspect="1"/>
          </p:cNvPicPr>
          <p:nvPr/>
        </p:nvPicPr>
        <p:blipFill rotWithShape="1">
          <a:blip r:embed="rId3" cstate="print">
            <a:extLst>
              <a:ext uri="{28A0092B-C50C-407E-A947-70E740481C1C}">
                <a14:useLocalDpi xmlns:a14="http://schemas.microsoft.com/office/drawing/2010/main" val="0"/>
              </a:ext>
            </a:extLst>
          </a:blip>
          <a:srcRect l="58583" t="34875"/>
          <a:stretch/>
        </p:blipFill>
        <p:spPr>
          <a:xfrm>
            <a:off x="2580890" y="2955730"/>
            <a:ext cx="2357827" cy="752104"/>
          </a:xfrm>
          <a:prstGeom prst="rect">
            <a:avLst/>
          </a:prstGeom>
        </p:spPr>
      </p:pic>
      <p:pic>
        <p:nvPicPr>
          <p:cNvPr id="142" name="Picture 141"/>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t="34875" r="31607"/>
          <a:stretch/>
        </p:blipFill>
        <p:spPr>
          <a:xfrm>
            <a:off x="179501" y="1632516"/>
            <a:ext cx="3893498" cy="752104"/>
          </a:xfrm>
          <a:prstGeom prst="rect">
            <a:avLst/>
          </a:prstGeom>
        </p:spPr>
      </p:pic>
      <p:pic>
        <p:nvPicPr>
          <p:cNvPr id="143" name="Picture 142"/>
          <p:cNvPicPr>
            <a:picLocks noChangeAspect="1"/>
          </p:cNvPicPr>
          <p:nvPr/>
        </p:nvPicPr>
        <p:blipFill rotWithShape="1">
          <a:blip r:embed="rId6" cstate="print">
            <a:extLst>
              <a:ext uri="{28A0092B-C50C-407E-A947-70E740481C1C}">
                <a14:useLocalDpi xmlns:a14="http://schemas.microsoft.com/office/drawing/2010/main" val="0"/>
              </a:ext>
            </a:extLst>
          </a:blip>
          <a:srcRect l="21050" t="34875" r="64846"/>
          <a:stretch/>
        </p:blipFill>
        <p:spPr>
          <a:xfrm>
            <a:off x="4103961" y="1639525"/>
            <a:ext cx="802962" cy="752104"/>
          </a:xfrm>
          <a:prstGeom prst="rect">
            <a:avLst/>
          </a:prstGeom>
        </p:spPr>
      </p:pic>
      <p:grpSp>
        <p:nvGrpSpPr>
          <p:cNvPr id="1032" name="Group 1031"/>
          <p:cNvGrpSpPr/>
          <p:nvPr/>
        </p:nvGrpSpPr>
        <p:grpSpPr>
          <a:xfrm>
            <a:off x="-1615" y="2384620"/>
            <a:ext cx="9913966" cy="2921882"/>
            <a:chOff x="0" y="4197793"/>
            <a:chExt cx="15129754" cy="4554488"/>
          </a:xfrm>
        </p:grpSpPr>
        <p:grpSp>
          <p:nvGrpSpPr>
            <p:cNvPr id="83" name="Group 82"/>
            <p:cNvGrpSpPr/>
            <p:nvPr/>
          </p:nvGrpSpPr>
          <p:grpSpPr>
            <a:xfrm>
              <a:off x="0" y="4197793"/>
              <a:ext cx="15122524" cy="4554488"/>
              <a:chOff x="0" y="4197793"/>
              <a:chExt cx="15122524" cy="4554488"/>
            </a:xfrm>
          </p:grpSpPr>
          <p:sp>
            <p:nvSpPr>
              <p:cNvPr id="60" name="Rectangle 59"/>
              <p:cNvSpPr/>
              <p:nvPr/>
            </p:nvSpPr>
            <p:spPr bwMode="gray">
              <a:xfrm>
                <a:off x="0" y="4207978"/>
                <a:ext cx="7488692" cy="752518"/>
              </a:xfrm>
              <a:prstGeom prst="rect">
                <a:avLst/>
              </a:prstGeom>
              <a:solidFill>
                <a:srgbClr val="1D8BB5"/>
              </a:solidFill>
              <a:ln w="9525">
                <a:solidFill>
                  <a:srgbClr val="1D8B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00" dirty="0" err="1">
                  <a:solidFill>
                    <a:srgbClr val="000000"/>
                  </a:solidFill>
                </a:endParaRPr>
              </a:p>
            </p:txBody>
          </p:sp>
          <p:sp>
            <p:nvSpPr>
              <p:cNvPr id="67" name="Pie 66"/>
              <p:cNvSpPr/>
              <p:nvPr/>
            </p:nvSpPr>
            <p:spPr bwMode="gray">
              <a:xfrm rot="10800000">
                <a:off x="11946266" y="4197793"/>
                <a:ext cx="2760660" cy="2659710"/>
              </a:xfrm>
              <a:prstGeom prst="pie">
                <a:avLst>
                  <a:gd name="adj1" fmla="val 5431674"/>
                  <a:gd name="adj2" fmla="val 16190414"/>
                </a:avLst>
              </a:prstGeom>
              <a:solidFill>
                <a:srgbClr val="1D8BB5"/>
              </a:solidFill>
              <a:ln w="9525">
                <a:solidFill>
                  <a:srgbClr val="1D8B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00" dirty="0" err="1">
                  <a:solidFill>
                    <a:srgbClr val="000000"/>
                  </a:solidFill>
                </a:endParaRPr>
              </a:p>
            </p:txBody>
          </p:sp>
          <p:sp>
            <p:nvSpPr>
              <p:cNvPr id="82" name="Rectangle 81"/>
              <p:cNvSpPr/>
              <p:nvPr/>
            </p:nvSpPr>
            <p:spPr bwMode="gray">
              <a:xfrm>
                <a:off x="2726730" y="6101389"/>
                <a:ext cx="4821832" cy="752518"/>
              </a:xfrm>
              <a:prstGeom prst="rect">
                <a:avLst/>
              </a:prstGeom>
              <a:solidFill>
                <a:srgbClr val="1D8BB5"/>
              </a:solidFill>
              <a:ln w="9525">
                <a:solidFill>
                  <a:srgbClr val="1D8B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00" dirty="0" err="1">
                  <a:solidFill>
                    <a:srgbClr val="000000"/>
                  </a:solidFill>
                </a:endParaRPr>
              </a:p>
            </p:txBody>
          </p:sp>
          <p:sp>
            <p:nvSpPr>
              <p:cNvPr id="84" name="Pie 83"/>
              <p:cNvSpPr/>
              <p:nvPr/>
            </p:nvSpPr>
            <p:spPr bwMode="gray">
              <a:xfrm rot="10800000">
                <a:off x="12659000" y="4972176"/>
                <a:ext cx="1272732" cy="1117246"/>
              </a:xfrm>
              <a:prstGeom prst="pie">
                <a:avLst>
                  <a:gd name="adj1" fmla="val 5360955"/>
                  <a:gd name="adj2" fmla="val 16200000"/>
                </a:avLst>
              </a:prstGeom>
              <a:solidFill>
                <a:srgbClr val="BFE3EC"/>
              </a:solidFill>
              <a:ln w="9525">
                <a:solidFill>
                  <a:srgbClr val="BFE3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00" dirty="0" err="1">
                  <a:solidFill>
                    <a:srgbClr val="000000"/>
                  </a:solidFill>
                </a:endParaRPr>
              </a:p>
            </p:txBody>
          </p:sp>
          <p:grpSp>
            <p:nvGrpSpPr>
              <p:cNvPr id="81" name="Group 80"/>
              <p:cNvGrpSpPr/>
              <p:nvPr/>
            </p:nvGrpSpPr>
            <p:grpSpPr>
              <a:xfrm rot="10800000">
                <a:off x="1360229" y="6101389"/>
                <a:ext cx="2756555" cy="2650892"/>
                <a:chOff x="4318224" y="7577400"/>
                <a:chExt cx="2756555" cy="2650892"/>
              </a:xfrm>
            </p:grpSpPr>
            <p:sp>
              <p:nvSpPr>
                <p:cNvPr id="85" name="Pie 84"/>
                <p:cNvSpPr/>
                <p:nvPr/>
              </p:nvSpPr>
              <p:spPr bwMode="gray">
                <a:xfrm rot="10800000">
                  <a:off x="4318224" y="7577400"/>
                  <a:ext cx="2756555" cy="2650892"/>
                </a:xfrm>
                <a:prstGeom prst="pie">
                  <a:avLst>
                    <a:gd name="adj1" fmla="val 5379194"/>
                    <a:gd name="adj2" fmla="val 16200000"/>
                  </a:avLst>
                </a:prstGeom>
                <a:solidFill>
                  <a:srgbClr val="1D8BB5"/>
                </a:solidFill>
                <a:ln w="9525">
                  <a:solidFill>
                    <a:srgbClr val="1D8B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00" dirty="0" err="1">
                    <a:solidFill>
                      <a:srgbClr val="000000"/>
                    </a:solidFill>
                  </a:endParaRPr>
                </a:p>
              </p:txBody>
            </p:sp>
            <p:sp>
              <p:nvSpPr>
                <p:cNvPr id="86" name="Pie 85"/>
                <p:cNvSpPr/>
                <p:nvPr/>
              </p:nvSpPr>
              <p:spPr bwMode="gray">
                <a:xfrm rot="10800000">
                  <a:off x="5009173" y="8346641"/>
                  <a:ext cx="1279242" cy="1119123"/>
                </a:xfrm>
                <a:prstGeom prst="pie">
                  <a:avLst>
                    <a:gd name="adj1" fmla="val 5360955"/>
                    <a:gd name="adj2" fmla="val 16200000"/>
                  </a:avLst>
                </a:prstGeom>
                <a:solidFill>
                  <a:srgbClr val="BFE3EC"/>
                </a:solidFill>
                <a:ln w="9525">
                  <a:solidFill>
                    <a:srgbClr val="BFE3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00" dirty="0" err="1">
                    <a:solidFill>
                      <a:srgbClr val="000000"/>
                    </a:solidFill>
                  </a:endParaRPr>
                </a:p>
              </p:txBody>
            </p:sp>
          </p:grpSp>
          <p:sp>
            <p:nvSpPr>
              <p:cNvPr id="88" name="Rectangle 87"/>
              <p:cNvSpPr/>
              <p:nvPr/>
            </p:nvSpPr>
            <p:spPr bwMode="gray">
              <a:xfrm>
                <a:off x="2726729" y="7999763"/>
                <a:ext cx="12395795" cy="752518"/>
              </a:xfrm>
              <a:prstGeom prst="rect">
                <a:avLst/>
              </a:prstGeom>
              <a:solidFill>
                <a:srgbClr val="1D8BB5"/>
              </a:solidFill>
              <a:ln w="9525">
                <a:solidFill>
                  <a:srgbClr val="1D8B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00" dirty="0" err="1">
                  <a:solidFill>
                    <a:srgbClr val="000000"/>
                  </a:solidFill>
                </a:endParaRPr>
              </a:p>
            </p:txBody>
          </p:sp>
        </p:grpSp>
        <p:cxnSp>
          <p:nvCxnSpPr>
            <p:cNvPr id="100" name="Straight Connector 99"/>
            <p:cNvCxnSpPr>
              <a:stCxn id="60" idx="1"/>
            </p:cNvCxnSpPr>
            <p:nvPr/>
          </p:nvCxnSpPr>
          <p:spPr bwMode="gray">
            <a:xfrm>
              <a:off x="0" y="4584237"/>
              <a:ext cx="1192100" cy="0"/>
            </a:xfrm>
            <a:prstGeom prst="line">
              <a:avLst/>
            </a:prstGeom>
            <a:ln w="15875">
              <a:solidFill>
                <a:srgbClr val="1D8BB5"/>
              </a:solidFill>
              <a:prstDash val="dash"/>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gray">
            <a:xfrm>
              <a:off x="1980745" y="4584237"/>
              <a:ext cx="2835705" cy="0"/>
            </a:xfrm>
            <a:prstGeom prst="line">
              <a:avLst/>
            </a:prstGeom>
            <a:ln w="15875">
              <a:solidFill>
                <a:srgbClr val="1D8BB5"/>
              </a:solidFill>
              <a:prstDash val="dash"/>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gray">
            <a:xfrm>
              <a:off x="5968522" y="4583772"/>
              <a:ext cx="793105" cy="465"/>
            </a:xfrm>
            <a:prstGeom prst="line">
              <a:avLst/>
            </a:prstGeom>
            <a:ln w="15875">
              <a:solidFill>
                <a:srgbClr val="1D8BB5"/>
              </a:solidFill>
              <a:prstDash val="dash"/>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gray">
            <a:xfrm>
              <a:off x="4434762" y="6458673"/>
              <a:ext cx="1976857" cy="465"/>
            </a:xfrm>
            <a:prstGeom prst="line">
              <a:avLst/>
            </a:prstGeom>
            <a:ln w="15875">
              <a:solidFill>
                <a:srgbClr val="1D8BB5"/>
              </a:solidFill>
              <a:prstDash val="dash"/>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gray">
            <a:xfrm flipV="1">
              <a:off x="2664718" y="8376020"/>
              <a:ext cx="1962918" cy="2"/>
            </a:xfrm>
            <a:prstGeom prst="line">
              <a:avLst/>
            </a:prstGeom>
            <a:ln w="15875">
              <a:solidFill>
                <a:srgbClr val="1D8BB5"/>
              </a:solidFill>
              <a:prstDash val="dash"/>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gray">
            <a:xfrm>
              <a:off x="6101740" y="8375555"/>
              <a:ext cx="1989748" cy="0"/>
            </a:xfrm>
            <a:prstGeom prst="line">
              <a:avLst/>
            </a:prstGeom>
            <a:ln w="15875">
              <a:solidFill>
                <a:srgbClr val="1D8BB5"/>
              </a:solidFill>
              <a:prstDash val="dash"/>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bwMode="gray">
            <a:xfrm>
              <a:off x="9505478" y="8369110"/>
              <a:ext cx="2808312" cy="0"/>
            </a:xfrm>
            <a:prstGeom prst="line">
              <a:avLst/>
            </a:prstGeom>
            <a:ln w="15875">
              <a:solidFill>
                <a:srgbClr val="1D8BB5"/>
              </a:solidFill>
              <a:prstDash val="dash"/>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gray">
            <a:xfrm>
              <a:off x="13937654" y="8381377"/>
              <a:ext cx="1192100" cy="0"/>
            </a:xfrm>
            <a:prstGeom prst="line">
              <a:avLst/>
            </a:prstGeom>
            <a:ln w="15875">
              <a:solidFill>
                <a:srgbClr val="1D8BB5"/>
              </a:solidFill>
              <a:prstDash val="dash"/>
            </a:ln>
          </p:spPr>
          <p:style>
            <a:lnRef idx="1">
              <a:schemeClr val="accent1"/>
            </a:lnRef>
            <a:fillRef idx="0">
              <a:schemeClr val="accent1"/>
            </a:fillRef>
            <a:effectRef idx="0">
              <a:schemeClr val="accent1"/>
            </a:effectRef>
            <a:fontRef idx="minor">
              <a:schemeClr val="tx1"/>
            </a:fontRef>
          </p:style>
        </p:cxnSp>
        <p:sp>
          <p:nvSpPr>
            <p:cNvPr id="1029" name="Arc 1028"/>
            <p:cNvSpPr/>
            <p:nvPr/>
          </p:nvSpPr>
          <p:spPr bwMode="gray">
            <a:xfrm rot="13110184">
              <a:off x="1728357" y="6471882"/>
              <a:ext cx="1884443" cy="1904322"/>
            </a:xfrm>
            <a:prstGeom prst="arc">
              <a:avLst>
                <a:gd name="adj1" fmla="val 14221165"/>
                <a:gd name="adj2" fmla="val 2757663"/>
              </a:avLst>
            </a:prstGeom>
            <a:ln w="9525">
              <a:solidFill>
                <a:srgbClr val="1D8BB5"/>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000000"/>
                </a:solidFill>
              </a:endParaRPr>
            </a:p>
          </p:txBody>
        </p:sp>
        <p:sp>
          <p:nvSpPr>
            <p:cNvPr id="137" name="Arc 136"/>
            <p:cNvSpPr/>
            <p:nvPr/>
          </p:nvSpPr>
          <p:spPr bwMode="gray">
            <a:xfrm rot="2322938">
              <a:off x="12424136" y="4578167"/>
              <a:ext cx="1884443" cy="1904321"/>
            </a:xfrm>
            <a:prstGeom prst="arc">
              <a:avLst>
                <a:gd name="adj1" fmla="val 14706313"/>
                <a:gd name="adj2" fmla="val 1312893"/>
              </a:avLst>
            </a:prstGeom>
            <a:ln w="9525">
              <a:solidFill>
                <a:srgbClr val="1D8BB5"/>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000000"/>
                </a:solidFill>
              </a:endParaRPr>
            </a:p>
          </p:txBody>
        </p:sp>
      </p:grpSp>
      <p:grpSp>
        <p:nvGrpSpPr>
          <p:cNvPr id="1033" name="Group 1032"/>
          <p:cNvGrpSpPr/>
          <p:nvPr/>
        </p:nvGrpSpPr>
        <p:grpSpPr>
          <a:xfrm>
            <a:off x="56456" y="1565263"/>
            <a:ext cx="1346285" cy="1236654"/>
            <a:chOff x="4325076" y="6477648"/>
            <a:chExt cx="2299816" cy="2157726"/>
          </a:xfrm>
        </p:grpSpPr>
        <p:pic>
          <p:nvPicPr>
            <p:cNvPr id="64" name="Picture 23" descr="\\Uktqv08sstore\mdma\Brand\Illustrations\Icons &amp; crops\7. Illustrations\20. People\PNG\People_Woman_A_to_Z.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5128"/>
            <a:stretch/>
          </p:blipFill>
          <p:spPr bwMode="auto">
            <a:xfrm>
              <a:off x="4325076" y="6477648"/>
              <a:ext cx="2299816" cy="1951900"/>
            </a:xfrm>
            <a:prstGeom prst="rect">
              <a:avLst/>
            </a:prstGeom>
            <a:noFill/>
            <a:extLst>
              <a:ext uri="{909E8E84-426E-40DD-AFC4-6F175D3DCCD1}">
                <a14:hiddenFill xmlns:a14="http://schemas.microsoft.com/office/drawing/2010/main">
                  <a:solidFill>
                    <a:srgbClr val="FFFFFF"/>
                  </a:solidFill>
                </a14:hiddenFill>
              </a:ext>
            </a:extLst>
          </p:spPr>
        </p:pic>
        <p:sp>
          <p:nvSpPr>
            <p:cNvPr id="145" name="TextBox 144"/>
            <p:cNvSpPr txBox="1"/>
            <p:nvPr/>
          </p:nvSpPr>
          <p:spPr bwMode="gray">
            <a:xfrm>
              <a:off x="4435459" y="8115735"/>
              <a:ext cx="1976392" cy="519639"/>
            </a:xfrm>
            <a:prstGeom prst="rect">
              <a:avLst/>
            </a:prstGeom>
            <a:noFill/>
          </p:spPr>
          <p:txBody>
            <a:bodyPr wrap="square" lIns="0" tIns="0" rIns="0" bIns="0" rtlCol="0" anchor="ctr">
              <a:noAutofit/>
            </a:bodyPr>
            <a:lstStyle/>
            <a:p>
              <a:pPr algn="ctr">
                <a:spcBef>
                  <a:spcPts val="584"/>
                </a:spcBef>
                <a:buClr>
                  <a:srgbClr val="FB5A17"/>
                </a:buClr>
              </a:pPr>
              <a:r>
                <a:rPr lang="de-DE" sz="1050" b="1" dirty="0" smtClean="0">
                  <a:solidFill>
                    <a:srgbClr val="FB5A17"/>
                  </a:solidFill>
                </a:rPr>
                <a:t>Unsere Kompetenzen</a:t>
              </a:r>
              <a:endParaRPr lang="en-GB" sz="1050" b="1" dirty="0">
                <a:solidFill>
                  <a:srgbClr val="FB5A17"/>
                </a:solidFill>
              </a:endParaRPr>
            </a:p>
          </p:txBody>
        </p:sp>
      </p:grpSp>
      <p:sp>
        <p:nvSpPr>
          <p:cNvPr id="3" name="Rectangle 2"/>
          <p:cNvSpPr/>
          <p:nvPr/>
        </p:nvSpPr>
        <p:spPr bwMode="gray">
          <a:xfrm>
            <a:off x="4905448" y="2390775"/>
            <a:ext cx="3851416" cy="483150"/>
          </a:xfrm>
          <a:prstGeom prst="rect">
            <a:avLst/>
          </a:prstGeom>
          <a:solidFill>
            <a:srgbClr val="1D8BB5"/>
          </a:solidFill>
          <a:ln w="9525">
            <a:solidFill>
              <a:srgbClr val="1D8B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dirty="0" err="1" smtClean="0">
              <a:solidFill>
                <a:srgbClr val="000000"/>
              </a:solidFill>
            </a:endParaRPr>
          </a:p>
        </p:txBody>
      </p:sp>
      <p:sp>
        <p:nvSpPr>
          <p:cNvPr id="130" name="Rectangle 129"/>
          <p:cNvSpPr/>
          <p:nvPr/>
        </p:nvSpPr>
        <p:spPr bwMode="gray">
          <a:xfrm>
            <a:off x="4939075" y="3605261"/>
            <a:ext cx="3848700" cy="483360"/>
          </a:xfrm>
          <a:prstGeom prst="rect">
            <a:avLst/>
          </a:prstGeom>
          <a:solidFill>
            <a:srgbClr val="1D8BB5"/>
          </a:solidFill>
          <a:ln w="9525">
            <a:solidFill>
              <a:srgbClr val="1D8B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dirty="0" err="1" smtClean="0">
              <a:solidFill>
                <a:srgbClr val="000000"/>
              </a:solidFill>
            </a:endParaRPr>
          </a:p>
        </p:txBody>
      </p:sp>
      <p:grpSp>
        <p:nvGrpSpPr>
          <p:cNvPr id="4" name="Group 3"/>
          <p:cNvGrpSpPr/>
          <p:nvPr/>
        </p:nvGrpSpPr>
        <p:grpSpPr>
          <a:xfrm>
            <a:off x="1643236" y="1806438"/>
            <a:ext cx="874444" cy="995478"/>
            <a:chOff x="1643236" y="1806438"/>
            <a:chExt cx="874444" cy="995478"/>
          </a:xfrm>
        </p:grpSpPr>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67557" y="1806438"/>
              <a:ext cx="825803" cy="825803"/>
            </a:xfrm>
            <a:prstGeom prst="rect">
              <a:avLst/>
            </a:prstGeom>
          </p:spPr>
        </p:pic>
        <p:sp>
          <p:nvSpPr>
            <p:cNvPr id="131" name="TextBox 130"/>
            <p:cNvSpPr txBox="1"/>
            <p:nvPr/>
          </p:nvSpPr>
          <p:spPr bwMode="gray">
            <a:xfrm>
              <a:off x="1643236" y="2566836"/>
              <a:ext cx="874444" cy="235080"/>
            </a:xfrm>
            <a:prstGeom prst="rect">
              <a:avLst/>
            </a:prstGeom>
            <a:noFill/>
          </p:spPr>
          <p:txBody>
            <a:bodyPr wrap="square" lIns="0" tIns="0" rIns="0" bIns="0" rtlCol="0" anchor="ctr">
              <a:noAutofit/>
            </a:bodyPr>
            <a:lstStyle/>
            <a:p>
              <a:pPr algn="ctr">
                <a:spcBef>
                  <a:spcPts val="584"/>
                </a:spcBef>
                <a:buClr>
                  <a:srgbClr val="FB5A17"/>
                </a:buClr>
              </a:pPr>
              <a:r>
                <a:rPr lang="de-DE" sz="1050" dirty="0" smtClean="0">
                  <a:solidFill>
                    <a:srgbClr val="FFFFFF"/>
                  </a:solidFill>
                </a:rPr>
                <a:t>Arbeitsrecht</a:t>
              </a:r>
              <a:endParaRPr lang="en-GB" sz="1050" dirty="0">
                <a:solidFill>
                  <a:srgbClr val="FFFFFF"/>
                </a:solidFill>
              </a:endParaRPr>
            </a:p>
          </p:txBody>
        </p:sp>
      </p:grpSp>
      <p:grpSp>
        <p:nvGrpSpPr>
          <p:cNvPr id="7" name="Group 6"/>
          <p:cNvGrpSpPr/>
          <p:nvPr/>
        </p:nvGrpSpPr>
        <p:grpSpPr>
          <a:xfrm>
            <a:off x="2901486" y="1871859"/>
            <a:ext cx="1060238" cy="930057"/>
            <a:chOff x="2901486" y="1871859"/>
            <a:chExt cx="1060238" cy="930057"/>
          </a:xfrm>
        </p:grpSpPr>
        <p:grpSp>
          <p:nvGrpSpPr>
            <p:cNvPr id="59" name="Group 58"/>
            <p:cNvGrpSpPr/>
            <p:nvPr/>
          </p:nvGrpSpPr>
          <p:grpSpPr>
            <a:xfrm>
              <a:off x="3056435" y="1871859"/>
              <a:ext cx="658326" cy="600364"/>
              <a:chOff x="7532234" y="2816761"/>
              <a:chExt cx="1867944" cy="1739925"/>
            </a:xfrm>
          </p:grpSpPr>
          <p:sp>
            <p:nvSpPr>
              <p:cNvPr id="55" name="Arc 54"/>
              <p:cNvSpPr/>
              <p:nvPr/>
            </p:nvSpPr>
            <p:spPr bwMode="gray">
              <a:xfrm rot="16592647">
                <a:off x="7904191" y="3209119"/>
                <a:ext cx="914400" cy="914400"/>
              </a:xfrm>
              <a:prstGeom prst="arc">
                <a:avLst/>
              </a:prstGeom>
              <a:ln w="19050" cap="rnd">
                <a:solidFill>
                  <a:srgbClr val="003145"/>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000000"/>
                  </a:solidFill>
                </a:endParaRPr>
              </a:p>
            </p:txBody>
          </p:sp>
          <p:sp>
            <p:nvSpPr>
              <p:cNvPr id="56" name="Arc 55"/>
              <p:cNvSpPr/>
              <p:nvPr/>
            </p:nvSpPr>
            <p:spPr bwMode="gray">
              <a:xfrm rot="10800000">
                <a:off x="7904191" y="3255915"/>
                <a:ext cx="914400" cy="914400"/>
              </a:xfrm>
              <a:prstGeom prst="arc">
                <a:avLst/>
              </a:prstGeom>
              <a:ln w="19050" cap="rnd">
                <a:solidFill>
                  <a:srgbClr val="003145"/>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000000"/>
                  </a:solidFill>
                </a:endParaRPr>
              </a:p>
            </p:txBody>
          </p:sp>
          <p:sp>
            <p:nvSpPr>
              <p:cNvPr id="57" name="Arc 56"/>
              <p:cNvSpPr/>
              <p:nvPr/>
            </p:nvSpPr>
            <p:spPr bwMode="gray">
              <a:xfrm rot="8751937">
                <a:off x="8080037" y="3263098"/>
                <a:ext cx="914400" cy="914400"/>
              </a:xfrm>
              <a:prstGeom prst="arc">
                <a:avLst/>
              </a:prstGeom>
              <a:ln w="19050" cap="rnd">
                <a:solidFill>
                  <a:srgbClr val="003145"/>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000000"/>
                  </a:solidFill>
                </a:endParaRPr>
              </a:p>
            </p:txBody>
          </p:sp>
          <p:pic>
            <p:nvPicPr>
              <p:cNvPr id="51" name="Picture 5" descr="\\Uktqv08sstore\mdma\Brand\Illustrations\Icons &amp; crops\7. Illustrations\19. Smart Cities - Connected Consumers\PNG\SC_CC_Symbol_Dollar.png"/>
              <p:cNvPicPr>
                <a:picLocks noChangeAspect="1" noChangeArrowheads="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79059" y="2816761"/>
                <a:ext cx="645659" cy="645659"/>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6" descr="\\Uktqv08sstore\mdma\Brand\Illustrations\Icons &amp; crops\7. Illustrations\19. Smart Cities - Connected Consumers\PNG\SC_CC_Symbol_Eu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754519" y="3576833"/>
                <a:ext cx="645659" cy="645659"/>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7" descr="\\Uktqv08sstore\mdma\Brand\Illustrations\Icons &amp; crops\7. Illustrations\19. Smart Cities - Connected Consumers\PNG\SC_CC_Symbol_Pound.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532234" y="3343490"/>
                <a:ext cx="645659" cy="645659"/>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8" descr="\\Uktqv08sstore\mdma\Brand\Illustrations\Icons &amp; crops\7. Illustrations\19. Smart Cities - Connected Consumers\PNG\SC_CC_Symbol_Yen.png"/>
              <p:cNvPicPr>
                <a:picLocks noChangeAspect="1" noChangeArrowheads="1"/>
              </p:cNvPicPr>
              <p:nvPr/>
            </p:nvPicPr>
            <p:blipFill>
              <a:blip r:embed="rId1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65318" y="3911027"/>
                <a:ext cx="645659" cy="645659"/>
              </a:xfrm>
              <a:prstGeom prst="rect">
                <a:avLst/>
              </a:prstGeom>
              <a:noFill/>
              <a:extLst>
                <a:ext uri="{909E8E84-426E-40DD-AFC4-6F175D3DCCD1}">
                  <a14:hiddenFill xmlns:a14="http://schemas.microsoft.com/office/drawing/2010/main">
                    <a:solidFill>
                      <a:srgbClr val="FFFFFF"/>
                    </a:solidFill>
                  </a14:hiddenFill>
                </a:ext>
              </a:extLst>
            </p:spPr>
          </p:pic>
        </p:grpSp>
        <p:sp>
          <p:nvSpPr>
            <p:cNvPr id="132" name="TextBox 131"/>
            <p:cNvSpPr txBox="1"/>
            <p:nvPr/>
          </p:nvSpPr>
          <p:spPr bwMode="gray">
            <a:xfrm>
              <a:off x="2901486" y="2566836"/>
              <a:ext cx="1060238" cy="235080"/>
            </a:xfrm>
            <a:prstGeom prst="rect">
              <a:avLst/>
            </a:prstGeom>
            <a:noFill/>
          </p:spPr>
          <p:txBody>
            <a:bodyPr wrap="square" lIns="0" tIns="0" rIns="0" bIns="0" rtlCol="0" anchor="ctr">
              <a:noAutofit/>
            </a:bodyPr>
            <a:lstStyle/>
            <a:p>
              <a:pPr algn="ctr">
                <a:spcBef>
                  <a:spcPts val="584"/>
                </a:spcBef>
                <a:buClr>
                  <a:srgbClr val="FB5A17"/>
                </a:buClr>
              </a:pPr>
              <a:r>
                <a:rPr lang="de-DE" sz="1050" dirty="0" smtClean="0">
                  <a:solidFill>
                    <a:srgbClr val="FFFFFF"/>
                  </a:solidFill>
                </a:rPr>
                <a:t>Bank- und Kapitalmarktrecht</a:t>
              </a:r>
              <a:endParaRPr lang="en-GB" sz="1050" dirty="0">
                <a:solidFill>
                  <a:srgbClr val="FFFFFF"/>
                </a:solidFill>
              </a:endParaRPr>
            </a:p>
          </p:txBody>
        </p:sp>
      </p:grpSp>
      <p:grpSp>
        <p:nvGrpSpPr>
          <p:cNvPr id="9" name="Group 8"/>
          <p:cNvGrpSpPr/>
          <p:nvPr/>
        </p:nvGrpSpPr>
        <p:grpSpPr>
          <a:xfrm>
            <a:off x="6241206" y="1818226"/>
            <a:ext cx="1060238" cy="983690"/>
            <a:chOff x="6241206" y="1818226"/>
            <a:chExt cx="1060238" cy="983690"/>
          </a:xfrm>
        </p:grpSpPr>
        <p:pic>
          <p:nvPicPr>
            <p:cNvPr id="45" name="Picture 4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446079" y="1818226"/>
              <a:ext cx="653058" cy="653058"/>
            </a:xfrm>
            <a:prstGeom prst="rect">
              <a:avLst/>
            </a:prstGeom>
          </p:spPr>
        </p:pic>
        <p:sp>
          <p:nvSpPr>
            <p:cNvPr id="135" name="TextBox 134"/>
            <p:cNvSpPr txBox="1"/>
            <p:nvPr/>
          </p:nvSpPr>
          <p:spPr bwMode="gray">
            <a:xfrm>
              <a:off x="6241206" y="2566836"/>
              <a:ext cx="1060238" cy="235080"/>
            </a:xfrm>
            <a:prstGeom prst="rect">
              <a:avLst/>
            </a:prstGeom>
            <a:noFill/>
          </p:spPr>
          <p:txBody>
            <a:bodyPr wrap="square" lIns="0" tIns="0" rIns="0" bIns="0" rtlCol="0" anchor="ctr">
              <a:noAutofit/>
            </a:bodyPr>
            <a:lstStyle/>
            <a:p>
              <a:pPr algn="ctr">
                <a:spcBef>
                  <a:spcPts val="584"/>
                </a:spcBef>
                <a:buClr>
                  <a:srgbClr val="FB5A17"/>
                </a:buClr>
              </a:pPr>
              <a:r>
                <a:rPr lang="de-DE" sz="1050" dirty="0" smtClean="0">
                  <a:solidFill>
                    <a:srgbClr val="FFFFFF"/>
                  </a:solidFill>
                </a:rPr>
                <a:t>Energierecht</a:t>
              </a:r>
              <a:endParaRPr lang="en-GB" sz="1050" dirty="0">
                <a:solidFill>
                  <a:srgbClr val="FFFFFF"/>
                </a:solidFill>
              </a:endParaRPr>
            </a:p>
          </p:txBody>
        </p:sp>
      </p:grpSp>
      <p:grpSp>
        <p:nvGrpSpPr>
          <p:cNvPr id="14" name="Group 13"/>
          <p:cNvGrpSpPr/>
          <p:nvPr/>
        </p:nvGrpSpPr>
        <p:grpSpPr>
          <a:xfrm>
            <a:off x="7648587" y="3081074"/>
            <a:ext cx="1130052" cy="925921"/>
            <a:chOff x="7648587" y="3081074"/>
            <a:chExt cx="1130052" cy="925921"/>
          </a:xfrm>
        </p:grpSpPr>
        <p:pic>
          <p:nvPicPr>
            <p:cNvPr id="68" name="Picture 6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858668" y="3081074"/>
              <a:ext cx="709891" cy="709891"/>
            </a:xfrm>
            <a:prstGeom prst="rect">
              <a:avLst/>
            </a:prstGeom>
          </p:spPr>
        </p:pic>
        <p:sp>
          <p:nvSpPr>
            <p:cNvPr id="150" name="TextBox 149"/>
            <p:cNvSpPr txBox="1"/>
            <p:nvPr/>
          </p:nvSpPr>
          <p:spPr bwMode="gray">
            <a:xfrm>
              <a:off x="7648587" y="3771915"/>
              <a:ext cx="1130052" cy="235080"/>
            </a:xfrm>
            <a:prstGeom prst="rect">
              <a:avLst/>
            </a:prstGeom>
            <a:noFill/>
          </p:spPr>
          <p:txBody>
            <a:bodyPr wrap="square" lIns="0" tIns="0" rIns="0" bIns="0" rtlCol="0" anchor="ctr">
              <a:noAutofit/>
            </a:bodyPr>
            <a:lstStyle/>
            <a:p>
              <a:pPr algn="ctr">
                <a:spcBef>
                  <a:spcPts val="584"/>
                </a:spcBef>
                <a:buClr>
                  <a:srgbClr val="FB5A17"/>
                </a:buClr>
              </a:pPr>
              <a:r>
                <a:rPr lang="de-DE" sz="1050" dirty="0">
                  <a:solidFill>
                    <a:srgbClr val="FFFFFF"/>
                  </a:solidFill>
                </a:rPr>
                <a:t>Gewerblicher Rechtsschutz</a:t>
              </a:r>
            </a:p>
          </p:txBody>
        </p:sp>
      </p:grpSp>
      <p:grpSp>
        <p:nvGrpSpPr>
          <p:cNvPr id="12" name="Group 11"/>
          <p:cNvGrpSpPr/>
          <p:nvPr/>
        </p:nvGrpSpPr>
        <p:grpSpPr>
          <a:xfrm>
            <a:off x="3656856" y="2833558"/>
            <a:ext cx="1130052" cy="1173437"/>
            <a:chOff x="3656856" y="2833558"/>
            <a:chExt cx="1130052" cy="1173437"/>
          </a:xfrm>
        </p:grpSpPr>
        <p:pic>
          <p:nvPicPr>
            <p:cNvPr id="70" name="Picture 6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723659" y="2833558"/>
              <a:ext cx="996447" cy="996447"/>
            </a:xfrm>
            <a:prstGeom prst="rect">
              <a:avLst/>
            </a:prstGeom>
          </p:spPr>
        </p:pic>
        <p:sp>
          <p:nvSpPr>
            <p:cNvPr id="152" name="TextBox 151"/>
            <p:cNvSpPr txBox="1"/>
            <p:nvPr/>
          </p:nvSpPr>
          <p:spPr bwMode="gray">
            <a:xfrm>
              <a:off x="3656856" y="3771915"/>
              <a:ext cx="1130052" cy="235080"/>
            </a:xfrm>
            <a:prstGeom prst="rect">
              <a:avLst/>
            </a:prstGeom>
            <a:noFill/>
          </p:spPr>
          <p:txBody>
            <a:bodyPr wrap="square" lIns="0" tIns="0" rIns="0" bIns="0" rtlCol="0" anchor="ctr">
              <a:noAutofit/>
            </a:bodyPr>
            <a:lstStyle/>
            <a:p>
              <a:pPr algn="ctr">
                <a:spcBef>
                  <a:spcPts val="584"/>
                </a:spcBef>
                <a:buClr>
                  <a:srgbClr val="FB5A17"/>
                </a:buClr>
              </a:pPr>
              <a:r>
                <a:rPr lang="de-DE" sz="1050" dirty="0">
                  <a:solidFill>
                    <a:srgbClr val="FFFFFF"/>
                  </a:solidFill>
                </a:rPr>
                <a:t>Immobilienrecht </a:t>
              </a:r>
            </a:p>
          </p:txBody>
        </p:sp>
      </p:grpSp>
      <p:grpSp>
        <p:nvGrpSpPr>
          <p:cNvPr id="11" name="Group 10"/>
          <p:cNvGrpSpPr/>
          <p:nvPr/>
        </p:nvGrpSpPr>
        <p:grpSpPr>
          <a:xfrm>
            <a:off x="1928664" y="2986862"/>
            <a:ext cx="1130052" cy="1020133"/>
            <a:chOff x="1928664" y="2986862"/>
            <a:chExt cx="1130052" cy="1020133"/>
          </a:xfrm>
        </p:grpSpPr>
        <p:pic>
          <p:nvPicPr>
            <p:cNvPr id="72" name="Picture 7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199311" y="2986862"/>
              <a:ext cx="689840" cy="689840"/>
            </a:xfrm>
            <a:prstGeom prst="rect">
              <a:avLst/>
            </a:prstGeom>
          </p:spPr>
        </p:pic>
        <p:sp>
          <p:nvSpPr>
            <p:cNvPr id="153" name="TextBox 152"/>
            <p:cNvSpPr txBox="1"/>
            <p:nvPr/>
          </p:nvSpPr>
          <p:spPr bwMode="gray">
            <a:xfrm>
              <a:off x="1928664" y="3771915"/>
              <a:ext cx="1130052" cy="235080"/>
            </a:xfrm>
            <a:prstGeom prst="rect">
              <a:avLst/>
            </a:prstGeom>
            <a:noFill/>
          </p:spPr>
          <p:txBody>
            <a:bodyPr wrap="square" lIns="0" tIns="0" rIns="0" bIns="0" rtlCol="0" anchor="ctr">
              <a:noAutofit/>
            </a:bodyPr>
            <a:lstStyle/>
            <a:p>
              <a:pPr algn="ctr">
                <a:spcBef>
                  <a:spcPts val="584"/>
                </a:spcBef>
                <a:buClr>
                  <a:srgbClr val="FB5A17"/>
                </a:buClr>
              </a:pPr>
              <a:r>
                <a:rPr lang="de-DE" sz="1050" dirty="0">
                  <a:solidFill>
                    <a:srgbClr val="FFFFFF"/>
                  </a:solidFill>
                </a:rPr>
                <a:t>Insolvenzrecht und Restrukturierung</a:t>
              </a:r>
            </a:p>
          </p:txBody>
        </p:sp>
      </p:grpSp>
      <p:grpSp>
        <p:nvGrpSpPr>
          <p:cNvPr id="15" name="Group 14"/>
          <p:cNvGrpSpPr/>
          <p:nvPr/>
        </p:nvGrpSpPr>
        <p:grpSpPr>
          <a:xfrm>
            <a:off x="1640632" y="4346061"/>
            <a:ext cx="1130052" cy="890177"/>
            <a:chOff x="1640632" y="4346061"/>
            <a:chExt cx="1130052" cy="890177"/>
          </a:xfrm>
        </p:grpSpPr>
        <p:pic>
          <p:nvPicPr>
            <p:cNvPr id="73" name="Picture 7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933002" y="4346061"/>
              <a:ext cx="560408" cy="560408"/>
            </a:xfrm>
            <a:prstGeom prst="rect">
              <a:avLst/>
            </a:prstGeom>
          </p:spPr>
        </p:pic>
        <p:sp>
          <p:nvSpPr>
            <p:cNvPr id="154" name="TextBox 153"/>
            <p:cNvSpPr txBox="1"/>
            <p:nvPr/>
          </p:nvSpPr>
          <p:spPr bwMode="gray">
            <a:xfrm>
              <a:off x="1640632" y="5001158"/>
              <a:ext cx="1130052" cy="235080"/>
            </a:xfrm>
            <a:prstGeom prst="rect">
              <a:avLst/>
            </a:prstGeom>
            <a:noFill/>
          </p:spPr>
          <p:txBody>
            <a:bodyPr wrap="square" lIns="0" tIns="0" rIns="0" bIns="0" rtlCol="0" anchor="ctr">
              <a:noAutofit/>
            </a:bodyPr>
            <a:lstStyle/>
            <a:p>
              <a:pPr algn="ctr">
                <a:spcBef>
                  <a:spcPts val="584"/>
                </a:spcBef>
                <a:buClr>
                  <a:srgbClr val="FB5A17"/>
                </a:buClr>
              </a:pPr>
              <a:r>
                <a:rPr lang="de-DE" sz="1050" dirty="0">
                  <a:solidFill>
                    <a:srgbClr val="FFFFFF"/>
                  </a:solidFill>
                </a:rPr>
                <a:t>IT-Recht und Datenschutz</a:t>
              </a:r>
            </a:p>
          </p:txBody>
        </p:sp>
      </p:grpSp>
      <p:grpSp>
        <p:nvGrpSpPr>
          <p:cNvPr id="10" name="Group 9"/>
          <p:cNvGrpSpPr/>
          <p:nvPr/>
        </p:nvGrpSpPr>
        <p:grpSpPr>
          <a:xfrm>
            <a:off x="7651650" y="1825781"/>
            <a:ext cx="1130052" cy="1050811"/>
            <a:chOff x="7651650" y="1825781"/>
            <a:chExt cx="1130052" cy="1050811"/>
          </a:xfrm>
        </p:grpSpPr>
        <p:sp>
          <p:nvSpPr>
            <p:cNvPr id="149" name="TextBox 148"/>
            <p:cNvSpPr txBox="1"/>
            <p:nvPr/>
          </p:nvSpPr>
          <p:spPr bwMode="gray">
            <a:xfrm>
              <a:off x="7651650" y="2566836"/>
              <a:ext cx="1130052" cy="235080"/>
            </a:xfrm>
            <a:prstGeom prst="rect">
              <a:avLst/>
            </a:prstGeom>
            <a:noFill/>
          </p:spPr>
          <p:txBody>
            <a:bodyPr wrap="square" lIns="0" tIns="0" rIns="0" bIns="0" rtlCol="0" anchor="ctr">
              <a:noAutofit/>
            </a:bodyPr>
            <a:lstStyle/>
            <a:p>
              <a:pPr algn="ctr">
                <a:spcBef>
                  <a:spcPts val="584"/>
                </a:spcBef>
                <a:buClr>
                  <a:srgbClr val="FB5A17"/>
                </a:buClr>
              </a:pPr>
              <a:r>
                <a:rPr lang="de-DE" sz="1050" dirty="0" smtClean="0">
                  <a:solidFill>
                    <a:srgbClr val="FFFFFF"/>
                  </a:solidFill>
                </a:rPr>
                <a:t>Gesellschaftsrecht</a:t>
              </a:r>
              <a:endParaRPr lang="en-GB" sz="1050" dirty="0">
                <a:solidFill>
                  <a:srgbClr val="FFFFFF"/>
                </a:solidFill>
              </a:endParaRPr>
            </a:p>
          </p:txBody>
        </p:sp>
        <p:pic>
          <p:nvPicPr>
            <p:cNvPr id="155" name="Picture 154"/>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675201" y="1825781"/>
              <a:ext cx="1050811" cy="1050811"/>
            </a:xfrm>
            <a:prstGeom prst="rect">
              <a:avLst/>
            </a:prstGeom>
          </p:spPr>
        </p:pic>
      </p:grpSp>
      <p:grpSp>
        <p:nvGrpSpPr>
          <p:cNvPr id="16" name="Group 15"/>
          <p:cNvGrpSpPr/>
          <p:nvPr/>
        </p:nvGrpSpPr>
        <p:grpSpPr>
          <a:xfrm>
            <a:off x="3318167" y="4164077"/>
            <a:ext cx="1490817" cy="1079472"/>
            <a:chOff x="3318167" y="4164077"/>
            <a:chExt cx="1490817" cy="1079472"/>
          </a:xfrm>
        </p:grpSpPr>
        <p:pic>
          <p:nvPicPr>
            <p:cNvPr id="74" name="Picture 73"/>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529833" y="4164077"/>
              <a:ext cx="604507" cy="604507"/>
            </a:xfrm>
            <a:prstGeom prst="rect">
              <a:avLst/>
            </a:prstGeom>
          </p:spPr>
        </p:pic>
        <p:pic>
          <p:nvPicPr>
            <p:cNvPr id="62" name="Picture 61"/>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3318167" y="4728137"/>
              <a:ext cx="515412" cy="515412"/>
            </a:xfrm>
            <a:prstGeom prst="rect">
              <a:avLst/>
            </a:prstGeom>
          </p:spPr>
        </p:pic>
        <p:sp>
          <p:nvSpPr>
            <p:cNvPr id="156" name="TextBox 155"/>
            <p:cNvSpPr txBox="1"/>
            <p:nvPr/>
          </p:nvSpPr>
          <p:spPr bwMode="gray">
            <a:xfrm>
              <a:off x="3678932" y="4996270"/>
              <a:ext cx="1130052" cy="235080"/>
            </a:xfrm>
            <a:prstGeom prst="rect">
              <a:avLst/>
            </a:prstGeom>
            <a:noFill/>
          </p:spPr>
          <p:txBody>
            <a:bodyPr wrap="square" lIns="0" tIns="0" rIns="0" bIns="0" rtlCol="0" anchor="ctr">
              <a:noAutofit/>
            </a:bodyPr>
            <a:lstStyle/>
            <a:p>
              <a:pPr algn="ctr">
                <a:spcBef>
                  <a:spcPts val="584"/>
                </a:spcBef>
                <a:buClr>
                  <a:srgbClr val="FB5A17"/>
                </a:buClr>
              </a:pPr>
              <a:r>
                <a:rPr lang="de-DE" sz="1050" dirty="0">
                  <a:solidFill>
                    <a:srgbClr val="FFFFFF"/>
                  </a:solidFill>
                </a:rPr>
                <a:t>Kartellrecht und regulierte Märkte</a:t>
              </a:r>
            </a:p>
          </p:txBody>
        </p:sp>
      </p:grpSp>
      <p:grpSp>
        <p:nvGrpSpPr>
          <p:cNvPr id="13" name="Group 12"/>
          <p:cNvGrpSpPr/>
          <p:nvPr/>
        </p:nvGrpSpPr>
        <p:grpSpPr>
          <a:xfrm>
            <a:off x="5265428" y="2881417"/>
            <a:ext cx="2184302" cy="1125578"/>
            <a:chOff x="5265428" y="2881417"/>
            <a:chExt cx="2184302" cy="1125578"/>
          </a:xfrm>
        </p:grpSpPr>
        <p:sp>
          <p:nvSpPr>
            <p:cNvPr id="151" name="TextBox 150"/>
            <p:cNvSpPr txBox="1"/>
            <p:nvPr/>
          </p:nvSpPr>
          <p:spPr bwMode="gray">
            <a:xfrm>
              <a:off x="5704681" y="3771915"/>
              <a:ext cx="1130052" cy="235080"/>
            </a:xfrm>
            <a:prstGeom prst="rect">
              <a:avLst/>
            </a:prstGeom>
            <a:noFill/>
          </p:spPr>
          <p:txBody>
            <a:bodyPr wrap="square" lIns="0" tIns="0" rIns="0" bIns="0" rtlCol="0" anchor="ctr">
              <a:noAutofit/>
            </a:bodyPr>
            <a:lstStyle/>
            <a:p>
              <a:pPr algn="ctr">
                <a:spcBef>
                  <a:spcPts val="584"/>
                </a:spcBef>
                <a:buClr>
                  <a:srgbClr val="FB5A17"/>
                </a:buClr>
              </a:pPr>
              <a:r>
                <a:rPr lang="de-DE" sz="1050" dirty="0">
                  <a:solidFill>
                    <a:srgbClr val="FFFFFF"/>
                  </a:solidFill>
                </a:rPr>
                <a:t>Handels- und Vertriebsrecht</a:t>
              </a:r>
            </a:p>
          </p:txBody>
        </p:sp>
        <p:pic>
          <p:nvPicPr>
            <p:cNvPr id="65" name="Picture 23" descr="\\Uktqv08sstore\mdma\Brand\Illustrations\Icons &amp; crops\7. Illustrations\19. Smart Cities - Connected Consumers\PNG\SC_CC_Montage_04.png"/>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t="26746" b="31798"/>
            <a:stretch/>
          </p:blipFill>
          <p:spPr bwMode="auto">
            <a:xfrm>
              <a:off x="5265428" y="2881417"/>
              <a:ext cx="2184302" cy="890498"/>
            </a:xfrm>
            <a:prstGeom prst="rect">
              <a:avLst/>
            </a:prstGeom>
            <a:noFill/>
            <a:extLst>
              <a:ext uri="{909E8E84-426E-40DD-AFC4-6F175D3DCCD1}">
                <a14:hiddenFill xmlns:a14="http://schemas.microsoft.com/office/drawing/2010/main">
                  <a:solidFill>
                    <a:srgbClr val="FFFFFF"/>
                  </a:solidFill>
                </a14:hiddenFill>
              </a:ext>
            </a:extLst>
          </p:spPr>
        </p:pic>
      </p:grpSp>
      <p:sp>
        <p:nvSpPr>
          <p:cNvPr id="76" name="Rectangle 75"/>
          <p:cNvSpPr/>
          <p:nvPr/>
        </p:nvSpPr>
        <p:spPr bwMode="gray">
          <a:xfrm>
            <a:off x="8778639" y="4346061"/>
            <a:ext cx="1127361" cy="1872208"/>
          </a:xfrm>
          <a:prstGeom prst="rect">
            <a:avLst/>
          </a:prstGeom>
          <a:solidFill>
            <a:srgbClr val="BFE3EC"/>
          </a:solidFill>
          <a:ln w="9525">
            <a:solidFill>
              <a:srgbClr val="BFE3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dirty="0" err="1" smtClean="0">
              <a:solidFill>
                <a:srgbClr val="000000"/>
              </a:solidFill>
            </a:endParaRPr>
          </a:p>
        </p:txBody>
      </p:sp>
      <p:sp>
        <p:nvSpPr>
          <p:cNvPr id="168" name="Pie 167"/>
          <p:cNvSpPr/>
          <p:nvPr/>
        </p:nvSpPr>
        <p:spPr bwMode="gray">
          <a:xfrm rot="10800000">
            <a:off x="7792848" y="4819070"/>
            <a:ext cx="1808351" cy="1705735"/>
          </a:xfrm>
          <a:prstGeom prst="pie">
            <a:avLst>
              <a:gd name="adj1" fmla="val 5431674"/>
              <a:gd name="adj2" fmla="val 16190414"/>
            </a:avLst>
          </a:prstGeom>
          <a:solidFill>
            <a:srgbClr val="1D8BB5"/>
          </a:solidFill>
          <a:ln w="9525">
            <a:solidFill>
              <a:srgbClr val="1D8B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00" dirty="0" err="1">
              <a:solidFill>
                <a:srgbClr val="000000"/>
              </a:solidFill>
            </a:endParaRPr>
          </a:p>
        </p:txBody>
      </p:sp>
      <p:sp>
        <p:nvSpPr>
          <p:cNvPr id="169" name="Pie 168"/>
          <p:cNvSpPr/>
          <p:nvPr/>
        </p:nvSpPr>
        <p:spPr bwMode="gray">
          <a:xfrm rot="10800000">
            <a:off x="8259877" y="5315294"/>
            <a:ext cx="833974" cy="716757"/>
          </a:xfrm>
          <a:prstGeom prst="pie">
            <a:avLst>
              <a:gd name="adj1" fmla="val 5360955"/>
              <a:gd name="adj2" fmla="val 16200000"/>
            </a:avLst>
          </a:prstGeom>
          <a:solidFill>
            <a:srgbClr val="BFE3EC"/>
          </a:solidFill>
          <a:ln w="9525">
            <a:solidFill>
              <a:srgbClr val="BFE3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00" dirty="0" err="1">
              <a:solidFill>
                <a:srgbClr val="000000"/>
              </a:solidFill>
            </a:endParaRPr>
          </a:p>
        </p:txBody>
      </p:sp>
      <p:sp>
        <p:nvSpPr>
          <p:cNvPr id="170" name="Rectangle 169"/>
          <p:cNvSpPr/>
          <p:nvPr/>
        </p:nvSpPr>
        <p:spPr bwMode="gray">
          <a:xfrm>
            <a:off x="591726" y="6042574"/>
            <a:ext cx="8122504" cy="482770"/>
          </a:xfrm>
          <a:prstGeom prst="rect">
            <a:avLst/>
          </a:prstGeom>
          <a:solidFill>
            <a:srgbClr val="1D8BB5"/>
          </a:solidFill>
          <a:ln w="9525">
            <a:solidFill>
              <a:srgbClr val="1D8B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00" dirty="0" err="1">
              <a:solidFill>
                <a:srgbClr val="000000"/>
              </a:solidFill>
            </a:endParaRPr>
          </a:p>
        </p:txBody>
      </p:sp>
      <p:grpSp>
        <p:nvGrpSpPr>
          <p:cNvPr id="17" name="Group 16"/>
          <p:cNvGrpSpPr/>
          <p:nvPr/>
        </p:nvGrpSpPr>
        <p:grpSpPr>
          <a:xfrm>
            <a:off x="5457056" y="4327011"/>
            <a:ext cx="1060238" cy="904339"/>
            <a:chOff x="5457056" y="4327011"/>
            <a:chExt cx="1060238" cy="904339"/>
          </a:xfrm>
        </p:grpSpPr>
        <p:pic>
          <p:nvPicPr>
            <p:cNvPr id="79" name="Picture 78"/>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5674747" y="4327011"/>
              <a:ext cx="551527" cy="551527"/>
            </a:xfrm>
            <a:prstGeom prst="rect">
              <a:avLst/>
            </a:prstGeom>
          </p:spPr>
        </p:pic>
        <p:sp>
          <p:nvSpPr>
            <p:cNvPr id="174" name="TextBox 173"/>
            <p:cNvSpPr txBox="1"/>
            <p:nvPr/>
          </p:nvSpPr>
          <p:spPr bwMode="gray">
            <a:xfrm>
              <a:off x="5457056" y="4996270"/>
              <a:ext cx="1060238" cy="235080"/>
            </a:xfrm>
            <a:prstGeom prst="rect">
              <a:avLst/>
            </a:prstGeom>
            <a:noFill/>
          </p:spPr>
          <p:txBody>
            <a:bodyPr wrap="square" lIns="0" tIns="0" rIns="0" bIns="0" rtlCol="0" anchor="ctr">
              <a:noAutofit/>
            </a:bodyPr>
            <a:lstStyle/>
            <a:p>
              <a:pPr algn="ctr">
                <a:spcBef>
                  <a:spcPts val="584"/>
                </a:spcBef>
                <a:buClr>
                  <a:srgbClr val="FB5A17"/>
                </a:buClr>
              </a:pPr>
              <a:r>
                <a:rPr lang="de-DE" sz="1050" dirty="0" smtClean="0">
                  <a:solidFill>
                    <a:srgbClr val="FFFFFF"/>
                  </a:solidFill>
                </a:rPr>
                <a:t>Medienrecht</a:t>
              </a:r>
              <a:endParaRPr lang="en-GB" sz="1050" dirty="0">
                <a:solidFill>
                  <a:srgbClr val="FFFFFF"/>
                </a:solidFill>
              </a:endParaRPr>
            </a:p>
          </p:txBody>
        </p:sp>
      </p:grpSp>
      <p:grpSp>
        <p:nvGrpSpPr>
          <p:cNvPr id="18" name="Group 17"/>
          <p:cNvGrpSpPr/>
          <p:nvPr/>
        </p:nvGrpSpPr>
        <p:grpSpPr>
          <a:xfrm>
            <a:off x="6957571" y="4361278"/>
            <a:ext cx="1667837" cy="870072"/>
            <a:chOff x="6957571" y="4361278"/>
            <a:chExt cx="1667837" cy="870072"/>
          </a:xfrm>
        </p:grpSpPr>
        <p:pic>
          <p:nvPicPr>
            <p:cNvPr id="1026" name="Picture 2" descr="\\Uktqv08sstore\mdma\Brand\Illustrations\Icons &amp; crops\gift-deal-handshake (2).png"/>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7394901" y="4361278"/>
              <a:ext cx="694917" cy="680363"/>
            </a:xfrm>
            <a:prstGeom prst="rect">
              <a:avLst/>
            </a:prstGeom>
            <a:noFill/>
            <a:extLst>
              <a:ext uri="{909E8E84-426E-40DD-AFC4-6F175D3DCCD1}">
                <a14:hiddenFill xmlns:a14="http://schemas.microsoft.com/office/drawing/2010/main">
                  <a:solidFill>
                    <a:srgbClr val="FFFFFF"/>
                  </a:solidFill>
                </a14:hiddenFill>
              </a:ext>
            </a:extLst>
          </p:spPr>
        </p:pic>
        <p:sp>
          <p:nvSpPr>
            <p:cNvPr id="175" name="TextBox 174"/>
            <p:cNvSpPr txBox="1"/>
            <p:nvPr/>
          </p:nvSpPr>
          <p:spPr bwMode="gray">
            <a:xfrm>
              <a:off x="6957571" y="4996270"/>
              <a:ext cx="1667837" cy="235080"/>
            </a:xfrm>
            <a:prstGeom prst="rect">
              <a:avLst/>
            </a:prstGeom>
            <a:noFill/>
          </p:spPr>
          <p:txBody>
            <a:bodyPr wrap="square" lIns="0" tIns="0" rIns="0" bIns="0" rtlCol="0" anchor="ctr">
              <a:noAutofit/>
            </a:bodyPr>
            <a:lstStyle/>
            <a:p>
              <a:pPr algn="ctr">
                <a:spcBef>
                  <a:spcPts val="584"/>
                </a:spcBef>
                <a:buClr>
                  <a:srgbClr val="FB5A17"/>
                </a:buClr>
              </a:pPr>
              <a:r>
                <a:rPr lang="fr-FR" sz="1050" dirty="0">
                  <a:solidFill>
                    <a:srgbClr val="FFFFFF"/>
                  </a:solidFill>
                </a:rPr>
                <a:t>Mergers &amp; Acquisitions, VC und </a:t>
              </a:r>
              <a:r>
                <a:rPr lang="fr-FR" sz="1050" dirty="0" smtClean="0">
                  <a:solidFill>
                    <a:srgbClr val="FFFFFF"/>
                  </a:solidFill>
                </a:rPr>
                <a:t>Private </a:t>
              </a:r>
              <a:r>
                <a:rPr lang="fr-FR" sz="1050" dirty="0">
                  <a:solidFill>
                    <a:srgbClr val="FFFFFF"/>
                  </a:solidFill>
                </a:rPr>
                <a:t>Equity</a:t>
              </a:r>
            </a:p>
          </p:txBody>
        </p:sp>
      </p:grpSp>
      <p:sp>
        <p:nvSpPr>
          <p:cNvPr id="1037" name="Oval 1036"/>
          <p:cNvSpPr/>
          <p:nvPr/>
        </p:nvSpPr>
        <p:spPr bwMode="gray">
          <a:xfrm>
            <a:off x="61836" y="6052099"/>
            <a:ext cx="457200" cy="457200"/>
          </a:xfrm>
          <a:prstGeom prst="ellipse">
            <a:avLst/>
          </a:prstGeom>
          <a:solidFill>
            <a:srgbClr val="1D8BB5"/>
          </a:solidFill>
          <a:ln w="95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dirty="0" err="1" smtClean="0">
              <a:solidFill>
                <a:srgbClr val="000000"/>
              </a:solidFill>
            </a:endParaRPr>
          </a:p>
        </p:txBody>
      </p:sp>
      <p:grpSp>
        <p:nvGrpSpPr>
          <p:cNvPr id="8" name="Group 7"/>
          <p:cNvGrpSpPr/>
          <p:nvPr/>
        </p:nvGrpSpPr>
        <p:grpSpPr>
          <a:xfrm>
            <a:off x="4273099" y="1433601"/>
            <a:ext cx="1775183" cy="1368315"/>
            <a:chOff x="4273099" y="1433601"/>
            <a:chExt cx="1775183" cy="1368315"/>
          </a:xfrm>
        </p:grpSpPr>
        <p:pic>
          <p:nvPicPr>
            <p:cNvPr id="87" name="Picture 86"/>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4273099" y="1433601"/>
              <a:ext cx="1229122" cy="1229122"/>
            </a:xfrm>
            <a:prstGeom prst="rect">
              <a:avLst/>
            </a:prstGeom>
          </p:spPr>
        </p:pic>
        <p:pic>
          <p:nvPicPr>
            <p:cNvPr id="90" name="Picture 89"/>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4843436" y="1837859"/>
              <a:ext cx="633425" cy="633425"/>
            </a:xfrm>
            <a:prstGeom prst="rect">
              <a:avLst/>
            </a:prstGeom>
          </p:spPr>
        </p:pic>
        <p:sp>
          <p:nvSpPr>
            <p:cNvPr id="91" name="TextBox 90"/>
            <p:cNvSpPr txBox="1"/>
            <p:nvPr/>
          </p:nvSpPr>
          <p:spPr bwMode="gray">
            <a:xfrm>
              <a:off x="4274920" y="2566836"/>
              <a:ext cx="1773362" cy="235080"/>
            </a:xfrm>
            <a:prstGeom prst="rect">
              <a:avLst/>
            </a:prstGeom>
            <a:noFill/>
          </p:spPr>
          <p:txBody>
            <a:bodyPr wrap="square" lIns="0" tIns="0" rIns="0" bIns="0" rtlCol="0" anchor="ctr">
              <a:noAutofit/>
            </a:bodyPr>
            <a:lstStyle/>
            <a:p>
              <a:pPr algn="ctr">
                <a:spcBef>
                  <a:spcPts val="584"/>
                </a:spcBef>
                <a:buClr>
                  <a:srgbClr val="FB5A17"/>
                </a:buClr>
              </a:pPr>
              <a:r>
                <a:rPr lang="de-DE" sz="1050" dirty="0" smtClean="0">
                  <a:solidFill>
                    <a:srgbClr val="FFFFFF"/>
                  </a:solidFill>
                </a:rPr>
                <a:t>Baurecht</a:t>
              </a:r>
              <a:br>
                <a:rPr lang="de-DE" sz="1050" dirty="0" smtClean="0">
                  <a:solidFill>
                    <a:srgbClr val="FFFFFF"/>
                  </a:solidFill>
                </a:rPr>
              </a:br>
              <a:r>
                <a:rPr lang="de-DE" sz="1050" dirty="0" smtClean="0">
                  <a:solidFill>
                    <a:srgbClr val="FFFFFF"/>
                  </a:solidFill>
                </a:rPr>
                <a:t>(öffentliches </a:t>
              </a:r>
              <a:r>
                <a:rPr lang="de-DE" sz="1050" dirty="0">
                  <a:solidFill>
                    <a:srgbClr val="FFFFFF"/>
                  </a:solidFill>
                </a:rPr>
                <a:t>und privates)</a:t>
              </a:r>
            </a:p>
          </p:txBody>
        </p:sp>
      </p:grpSp>
      <p:pic>
        <p:nvPicPr>
          <p:cNvPr id="105" name="Picture 104"/>
          <p:cNvPicPr>
            <a:picLocks noChangeAspect="1"/>
          </p:cNvPicPr>
          <p:nvPr/>
        </p:nvPicPr>
        <p:blipFill rotWithShape="1">
          <a:blip r:embed="rId3" cstate="print">
            <a:extLst>
              <a:ext uri="{28A0092B-C50C-407E-A947-70E740481C1C}">
                <a14:useLocalDpi xmlns:a14="http://schemas.microsoft.com/office/drawing/2010/main" val="0"/>
              </a:ext>
            </a:extLst>
          </a:blip>
          <a:srcRect t="34875"/>
          <a:stretch/>
        </p:blipFill>
        <p:spPr>
          <a:xfrm>
            <a:off x="2212488" y="5298998"/>
            <a:ext cx="5692840" cy="752104"/>
          </a:xfrm>
          <a:prstGeom prst="rect">
            <a:avLst/>
          </a:prstGeom>
        </p:spPr>
      </p:pic>
      <p:grpSp>
        <p:nvGrpSpPr>
          <p:cNvPr id="23" name="Group 22"/>
          <p:cNvGrpSpPr/>
          <p:nvPr/>
        </p:nvGrpSpPr>
        <p:grpSpPr>
          <a:xfrm>
            <a:off x="7565715" y="5421359"/>
            <a:ext cx="1330116" cy="1041515"/>
            <a:chOff x="7565715" y="5421359"/>
            <a:chExt cx="1330116" cy="1041515"/>
          </a:xfrm>
        </p:grpSpPr>
        <p:pic>
          <p:nvPicPr>
            <p:cNvPr id="80" name="Picture 79"/>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7761311" y="5421359"/>
              <a:ext cx="796909" cy="796909"/>
            </a:xfrm>
            <a:prstGeom prst="rect">
              <a:avLst/>
            </a:prstGeom>
          </p:spPr>
        </p:pic>
        <p:sp>
          <p:nvSpPr>
            <p:cNvPr id="177" name="TextBox 176"/>
            <p:cNvSpPr txBox="1"/>
            <p:nvPr/>
          </p:nvSpPr>
          <p:spPr bwMode="gray">
            <a:xfrm>
              <a:off x="7565715" y="6227794"/>
              <a:ext cx="1330116" cy="235080"/>
            </a:xfrm>
            <a:prstGeom prst="rect">
              <a:avLst/>
            </a:prstGeom>
            <a:noFill/>
          </p:spPr>
          <p:txBody>
            <a:bodyPr wrap="square" lIns="0" tIns="0" rIns="0" bIns="0" rtlCol="0" anchor="ctr">
              <a:noAutofit/>
            </a:bodyPr>
            <a:lstStyle/>
            <a:p>
              <a:pPr algn="ctr">
                <a:spcBef>
                  <a:spcPts val="584"/>
                </a:spcBef>
                <a:buClr>
                  <a:srgbClr val="FB5A17"/>
                </a:buClr>
              </a:pPr>
              <a:r>
                <a:rPr lang="de-DE" sz="1050" dirty="0" smtClean="0">
                  <a:solidFill>
                    <a:srgbClr val="FFFFFF"/>
                  </a:solidFill>
                </a:rPr>
                <a:t>Produkthaftungsrecht</a:t>
              </a:r>
              <a:endParaRPr lang="de-DE" sz="1050" dirty="0">
                <a:solidFill>
                  <a:srgbClr val="FFFFFF"/>
                </a:solidFill>
              </a:endParaRPr>
            </a:p>
          </p:txBody>
        </p:sp>
      </p:grpSp>
      <p:grpSp>
        <p:nvGrpSpPr>
          <p:cNvPr id="22" name="Group 21"/>
          <p:cNvGrpSpPr/>
          <p:nvPr/>
        </p:nvGrpSpPr>
        <p:grpSpPr>
          <a:xfrm>
            <a:off x="5673080" y="5574333"/>
            <a:ext cx="1667837" cy="888541"/>
            <a:chOff x="5673080" y="5574333"/>
            <a:chExt cx="1667837" cy="888541"/>
          </a:xfrm>
        </p:grpSpPr>
        <p:pic>
          <p:nvPicPr>
            <p:cNvPr id="89" name="Picture 88"/>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6123505" y="5574333"/>
              <a:ext cx="818266" cy="490960"/>
            </a:xfrm>
            <a:prstGeom prst="rect">
              <a:avLst/>
            </a:prstGeom>
          </p:spPr>
        </p:pic>
        <p:sp>
          <p:nvSpPr>
            <p:cNvPr id="179" name="TextBox 178"/>
            <p:cNvSpPr txBox="1"/>
            <p:nvPr/>
          </p:nvSpPr>
          <p:spPr bwMode="gray">
            <a:xfrm>
              <a:off x="5673080" y="6227794"/>
              <a:ext cx="1667837" cy="235080"/>
            </a:xfrm>
            <a:prstGeom prst="rect">
              <a:avLst/>
            </a:prstGeom>
            <a:noFill/>
          </p:spPr>
          <p:txBody>
            <a:bodyPr wrap="square" lIns="0" tIns="0" rIns="0" bIns="0" rtlCol="0" anchor="ctr">
              <a:noAutofit/>
            </a:bodyPr>
            <a:lstStyle/>
            <a:p>
              <a:pPr algn="ctr">
                <a:spcBef>
                  <a:spcPts val="584"/>
                </a:spcBef>
                <a:buClr>
                  <a:srgbClr val="FB5A17"/>
                </a:buClr>
              </a:pPr>
              <a:r>
                <a:rPr lang="fr-FR" sz="1050" dirty="0">
                  <a:solidFill>
                    <a:srgbClr val="FFFFFF"/>
                  </a:solidFill>
                </a:rPr>
                <a:t>Prozessführung und Schiedsverfahren</a:t>
              </a:r>
            </a:p>
          </p:txBody>
        </p:sp>
      </p:grpSp>
      <p:grpSp>
        <p:nvGrpSpPr>
          <p:cNvPr id="21" name="Group 20"/>
          <p:cNvGrpSpPr/>
          <p:nvPr/>
        </p:nvGrpSpPr>
        <p:grpSpPr>
          <a:xfrm>
            <a:off x="4304928" y="5574333"/>
            <a:ext cx="1060238" cy="903386"/>
            <a:chOff x="4304928" y="5574333"/>
            <a:chExt cx="1060238" cy="903386"/>
          </a:xfrm>
        </p:grpSpPr>
        <p:sp>
          <p:nvSpPr>
            <p:cNvPr id="182" name="TextBox 181"/>
            <p:cNvSpPr txBox="1"/>
            <p:nvPr/>
          </p:nvSpPr>
          <p:spPr bwMode="gray">
            <a:xfrm>
              <a:off x="4304928" y="6242639"/>
              <a:ext cx="1060238" cy="235080"/>
            </a:xfrm>
            <a:prstGeom prst="rect">
              <a:avLst/>
            </a:prstGeom>
            <a:noFill/>
          </p:spPr>
          <p:txBody>
            <a:bodyPr wrap="square" lIns="0" tIns="0" rIns="0" bIns="0" rtlCol="0" anchor="ctr">
              <a:noAutofit/>
            </a:bodyPr>
            <a:lstStyle/>
            <a:p>
              <a:pPr algn="ctr">
                <a:spcBef>
                  <a:spcPts val="584"/>
                </a:spcBef>
                <a:buClr>
                  <a:srgbClr val="FB5A17"/>
                </a:buClr>
              </a:pPr>
              <a:r>
                <a:rPr lang="de-DE" sz="1050" dirty="0">
                  <a:solidFill>
                    <a:srgbClr val="FFFFFF"/>
                  </a:solidFill>
                </a:rPr>
                <a:t>Steuerrecht</a:t>
              </a:r>
            </a:p>
          </p:txBody>
        </p:sp>
        <p:pic>
          <p:nvPicPr>
            <p:cNvPr id="1027" name="Picture 1026"/>
            <p:cNvPicPr>
              <a:picLocks noChangeAspect="1"/>
            </p:cNvPicPr>
            <p:nvPr/>
          </p:nvPicPr>
          <p:blipFill>
            <a:blip r:embed="rId2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522542" y="5574333"/>
              <a:ext cx="611333" cy="611333"/>
            </a:xfrm>
            <a:prstGeom prst="rect">
              <a:avLst/>
            </a:prstGeom>
          </p:spPr>
        </p:pic>
      </p:grpSp>
      <p:grpSp>
        <p:nvGrpSpPr>
          <p:cNvPr id="20" name="Group 19"/>
          <p:cNvGrpSpPr/>
          <p:nvPr/>
        </p:nvGrpSpPr>
        <p:grpSpPr>
          <a:xfrm>
            <a:off x="2276178" y="5555283"/>
            <a:ext cx="1667837" cy="894501"/>
            <a:chOff x="2276178" y="5555283"/>
            <a:chExt cx="1667837" cy="894501"/>
          </a:xfrm>
        </p:grpSpPr>
        <p:pic>
          <p:nvPicPr>
            <p:cNvPr id="1036" name="Picture 1035"/>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2876550" y="5555283"/>
              <a:ext cx="611333" cy="611333"/>
            </a:xfrm>
            <a:prstGeom prst="rect">
              <a:avLst/>
            </a:prstGeom>
          </p:spPr>
        </p:pic>
        <p:sp>
          <p:nvSpPr>
            <p:cNvPr id="188" name="TextBox 187"/>
            <p:cNvSpPr txBox="1"/>
            <p:nvPr/>
          </p:nvSpPr>
          <p:spPr bwMode="gray">
            <a:xfrm>
              <a:off x="2276178" y="6214704"/>
              <a:ext cx="1667837" cy="235080"/>
            </a:xfrm>
            <a:prstGeom prst="rect">
              <a:avLst/>
            </a:prstGeom>
            <a:noFill/>
          </p:spPr>
          <p:txBody>
            <a:bodyPr wrap="square" lIns="0" tIns="0" rIns="0" bIns="0" rtlCol="0" anchor="ctr">
              <a:noAutofit/>
            </a:bodyPr>
            <a:lstStyle/>
            <a:p>
              <a:pPr algn="ctr">
                <a:spcBef>
                  <a:spcPts val="584"/>
                </a:spcBef>
                <a:buClr>
                  <a:srgbClr val="FB5A17"/>
                </a:buClr>
              </a:pPr>
              <a:r>
                <a:rPr lang="fr-FR" sz="1050" dirty="0">
                  <a:solidFill>
                    <a:srgbClr val="FFFFFF"/>
                  </a:solidFill>
                </a:rPr>
                <a:t>Unternehmens- und Vermögensnachfolge</a:t>
              </a:r>
            </a:p>
          </p:txBody>
        </p:sp>
      </p:grpSp>
      <p:grpSp>
        <p:nvGrpSpPr>
          <p:cNvPr id="19" name="Group 18"/>
          <p:cNvGrpSpPr/>
          <p:nvPr/>
        </p:nvGrpSpPr>
        <p:grpSpPr>
          <a:xfrm>
            <a:off x="704528" y="5408178"/>
            <a:ext cx="1330116" cy="1069541"/>
            <a:chOff x="704528" y="5408178"/>
            <a:chExt cx="1330116" cy="1069541"/>
          </a:xfrm>
        </p:grpSpPr>
        <p:pic>
          <p:nvPicPr>
            <p:cNvPr id="1031" name="Picture 1030"/>
            <p:cNvPicPr>
              <a:picLocks noChangeAspect="1"/>
            </p:cNvPicPr>
            <p:nvPr/>
          </p:nvPicPr>
          <p:blipFill>
            <a:blip r:embed="rId3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0964" y="5408178"/>
              <a:ext cx="758438" cy="758438"/>
            </a:xfrm>
            <a:prstGeom prst="rect">
              <a:avLst/>
            </a:prstGeom>
          </p:spPr>
        </p:pic>
        <p:sp>
          <p:nvSpPr>
            <p:cNvPr id="189" name="TextBox 188"/>
            <p:cNvSpPr txBox="1"/>
            <p:nvPr/>
          </p:nvSpPr>
          <p:spPr bwMode="gray">
            <a:xfrm>
              <a:off x="704528" y="6242639"/>
              <a:ext cx="1330116" cy="235080"/>
            </a:xfrm>
            <a:prstGeom prst="rect">
              <a:avLst/>
            </a:prstGeom>
            <a:noFill/>
          </p:spPr>
          <p:txBody>
            <a:bodyPr wrap="square" lIns="0" tIns="0" rIns="0" bIns="0" rtlCol="0" anchor="ctr">
              <a:noAutofit/>
            </a:bodyPr>
            <a:lstStyle/>
            <a:p>
              <a:pPr algn="ctr">
                <a:spcBef>
                  <a:spcPts val="584"/>
                </a:spcBef>
                <a:buClr>
                  <a:srgbClr val="FB5A17"/>
                </a:buClr>
              </a:pPr>
              <a:r>
                <a:rPr lang="de-DE" sz="1050" dirty="0">
                  <a:solidFill>
                    <a:srgbClr val="FFFFFF"/>
                  </a:solidFill>
                </a:rPr>
                <a:t>Wettbewerbsrecht</a:t>
              </a:r>
            </a:p>
          </p:txBody>
        </p:sp>
      </p:grpSp>
    </p:spTree>
    <p:extLst>
      <p:ext uri="{BB962C8B-B14F-4D97-AF65-F5344CB8AC3E}">
        <p14:creationId xmlns:p14="http://schemas.microsoft.com/office/powerpoint/2010/main" val="1226557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Fokus</a:t>
            </a:r>
            <a:r>
              <a:rPr lang="en-GB" dirty="0" smtClean="0"/>
              <a:t> auf</a:t>
            </a:r>
            <a:br>
              <a:rPr lang="en-GB" dirty="0" smtClean="0"/>
            </a:br>
            <a:r>
              <a:rPr lang="en-GB" dirty="0" err="1" smtClean="0"/>
              <a:t>Maschinenbau</a:t>
            </a:r>
            <a:r>
              <a:rPr lang="en-GB" dirty="0" smtClean="0"/>
              <a:t> </a:t>
            </a:r>
            <a:r>
              <a:rPr lang="en-GB" dirty="0"/>
              <a:t>/ </a:t>
            </a:r>
            <a:r>
              <a:rPr lang="en-GB" dirty="0" err="1" smtClean="0"/>
              <a:t>Automatisierung</a:t>
            </a:r>
            <a:r>
              <a:rPr lang="en-GB" dirty="0" smtClean="0"/>
              <a:t> / </a:t>
            </a:r>
            <a:r>
              <a:rPr lang="en-GB" dirty="0" err="1" smtClean="0"/>
              <a:t>Digitalisierung</a:t>
            </a:r>
            <a:r>
              <a:rPr lang="en-GB" dirty="0" smtClean="0"/>
              <a:t/>
            </a:r>
            <a:br>
              <a:rPr lang="en-GB" dirty="0" smtClean="0"/>
            </a:br>
            <a:endParaRPr lang="en-GB" sz="2400" dirty="0">
              <a:solidFill>
                <a:srgbClr val="0F6988"/>
              </a:solidFill>
            </a:endParaRPr>
          </a:p>
        </p:txBody>
      </p:sp>
      <p:sp>
        <p:nvSpPr>
          <p:cNvPr id="5" name="TextBox 4"/>
          <p:cNvSpPr txBox="1"/>
          <p:nvPr/>
        </p:nvSpPr>
        <p:spPr bwMode="gray">
          <a:xfrm>
            <a:off x="631823" y="2133600"/>
            <a:ext cx="4609209" cy="3455988"/>
          </a:xfrm>
          <a:prstGeom prst="rect">
            <a:avLst/>
          </a:prstGeom>
          <a:noFill/>
        </p:spPr>
        <p:txBody>
          <a:bodyPr wrap="square" lIns="0" tIns="0" rIns="0" bIns="0" rtlCol="0">
            <a:noAutofit/>
          </a:bodyPr>
          <a:lstStyle/>
          <a:p>
            <a:pPr>
              <a:spcBef>
                <a:spcPts val="900"/>
              </a:spcBef>
              <a:buClr>
                <a:srgbClr val="FB5A17"/>
              </a:buClr>
            </a:pPr>
            <a:r>
              <a:rPr lang="de-DE" sz="1500" dirty="0">
                <a:solidFill>
                  <a:srgbClr val="000000"/>
                </a:solidFill>
              </a:rPr>
              <a:t>Der Maschinen- und Anlagenbau ist mit ca. 1,35 Millionen Erwerbstätigen in Deutschland der größte industrielle Arbeitgeber und ein Rückgrat der Wirtschaft. Der Industriezweig ist geprägt von mittelständischen Betrieben. Trotzdem – oder gerade deswegen – setzt er Maßstäbe im globalen Wettbewerb.</a:t>
            </a:r>
          </a:p>
          <a:p>
            <a:pPr>
              <a:spcBef>
                <a:spcPts val="900"/>
              </a:spcBef>
              <a:buClr>
                <a:srgbClr val="FB5A17"/>
              </a:buClr>
            </a:pPr>
            <a:r>
              <a:rPr lang="de-DE" sz="1500" dirty="0" smtClean="0">
                <a:solidFill>
                  <a:srgbClr val="000000"/>
                </a:solidFill>
              </a:rPr>
              <a:t>Ein </a:t>
            </a:r>
            <a:r>
              <a:rPr lang="de-DE" sz="1500" dirty="0">
                <a:solidFill>
                  <a:srgbClr val="000000"/>
                </a:solidFill>
              </a:rPr>
              <a:t>Beispiel ist der Bereich “Innovation”: Mit einem Anteil von rund 10 Prozent an den Forschungs- und Entwicklungsaufwendungen der Gesamtwirtschaft zählt der Maschinenbau zu den forschungsstärksten Branchen Deutschlands und ist einer derjenigen Industriezweige, die sich am längsten und intensivsten mit den Themen “Automatisierung”, “Digitalisierung” und “Industrie 4.0” beschäftigt.</a:t>
            </a:r>
            <a:endParaRPr lang="en-GB" sz="1500" dirty="0" smtClean="0">
              <a:solidFill>
                <a:srgbClr val="000000"/>
              </a:solidFill>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40930"/>
          <a:stretch/>
        </p:blipFill>
        <p:spPr bwMode="auto">
          <a:xfrm flipH="1">
            <a:off x="6872833" y="1437159"/>
            <a:ext cx="2816825" cy="2528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bwMode="gray">
          <a:xfrm>
            <a:off x="7689304" y="4653136"/>
            <a:ext cx="1872208" cy="936104"/>
          </a:xfrm>
          <a:prstGeom prst="rect">
            <a:avLst/>
          </a:prstGeom>
          <a:noFill/>
        </p:spPr>
        <p:txBody>
          <a:bodyPr wrap="square" lIns="0" tIns="0" rIns="0" bIns="0" rtlCol="0">
            <a:noAutofit/>
          </a:bodyPr>
          <a:lstStyle/>
          <a:p>
            <a:pPr>
              <a:spcBef>
                <a:spcPts val="900"/>
              </a:spcBef>
              <a:buClr>
                <a:srgbClr val="FB5A17"/>
              </a:buClr>
            </a:pPr>
            <a:r>
              <a:rPr lang="de-DE" b="1" dirty="0" smtClean="0">
                <a:solidFill>
                  <a:srgbClr val="FB5A17"/>
                </a:solidFill>
              </a:rPr>
              <a:t>Besuchen Sie unsere </a:t>
            </a:r>
            <a:r>
              <a:rPr lang="de-DE" b="1" dirty="0" smtClean="0">
                <a:solidFill>
                  <a:srgbClr val="FB5A17"/>
                </a:solidFill>
                <a:hlinkClick r:id="rId3"/>
              </a:rPr>
              <a:t>Website</a:t>
            </a:r>
            <a:r>
              <a:rPr lang="de-DE" b="1" dirty="0">
                <a:solidFill>
                  <a:srgbClr val="FB5A17"/>
                </a:solidFill>
              </a:rPr>
              <a:t>*.</a:t>
            </a:r>
            <a:br>
              <a:rPr lang="de-DE" b="1" dirty="0">
                <a:solidFill>
                  <a:srgbClr val="FB5A17"/>
                </a:solidFill>
              </a:rPr>
            </a:br>
            <a:r>
              <a:rPr lang="de-DE" b="1" dirty="0">
                <a:solidFill>
                  <a:srgbClr val="FB5A17"/>
                </a:solidFill>
              </a:rPr>
              <a:t>Wir halten Sie auf dem Laufenden.</a:t>
            </a:r>
            <a:endParaRPr lang="en-GB" b="1" dirty="0">
              <a:solidFill>
                <a:srgbClr val="FB5A17"/>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2172" y="4289223"/>
            <a:ext cx="1689100" cy="188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bwMode="gray">
          <a:xfrm>
            <a:off x="3440832" y="6506229"/>
            <a:ext cx="6624736" cy="432048"/>
          </a:xfrm>
          <a:prstGeom prst="rect">
            <a:avLst/>
          </a:prstGeom>
          <a:noFill/>
        </p:spPr>
        <p:txBody>
          <a:bodyPr wrap="square" lIns="0" tIns="0" rIns="0" bIns="0" rtlCol="0">
            <a:noAutofit/>
          </a:bodyPr>
          <a:lstStyle/>
          <a:p>
            <a:pPr>
              <a:spcBef>
                <a:spcPts val="900"/>
              </a:spcBef>
              <a:buClr>
                <a:srgbClr val="FB5A17"/>
              </a:buClr>
            </a:pPr>
            <a:r>
              <a:rPr lang="en-GB" sz="1200" dirty="0" smtClean="0">
                <a:solidFill>
                  <a:srgbClr val="000000"/>
                </a:solidFill>
              </a:rPr>
              <a:t>* https</a:t>
            </a:r>
            <a:r>
              <a:rPr lang="en-GB" sz="1200" dirty="0">
                <a:solidFill>
                  <a:srgbClr val="000000"/>
                </a:solidFill>
              </a:rPr>
              <a:t>://events.osborneclarke.com/mechanical-engineeringautomationdigitalisation/</a:t>
            </a:r>
            <a:endParaRPr lang="en-GB" sz="1200" dirty="0" smtClean="0">
              <a:solidFill>
                <a:srgbClr val="000000"/>
              </a:solidFill>
            </a:endParaRPr>
          </a:p>
        </p:txBody>
      </p:sp>
    </p:spTree>
    <p:extLst>
      <p:ext uri="{BB962C8B-B14F-4D97-AF65-F5344CB8AC3E}">
        <p14:creationId xmlns:p14="http://schemas.microsoft.com/office/powerpoint/2010/main" val="2779363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3955" t="5705" r="34851" b="12173"/>
          <a:stretch/>
        </p:blipFill>
        <p:spPr bwMode="auto">
          <a:xfrm>
            <a:off x="5168900" y="281146"/>
            <a:ext cx="4392612" cy="65048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1"/>
          <p:cNvSpPr txBox="1">
            <a:spLocks/>
          </p:cNvSpPr>
          <p:nvPr/>
        </p:nvSpPr>
        <p:spPr>
          <a:xfrm>
            <a:off x="632520" y="764704"/>
            <a:ext cx="3888432" cy="792088"/>
          </a:xfrm>
          <a:prstGeom prst="rect">
            <a:avLst/>
          </a:prstGeom>
        </p:spPr>
        <p:txBody>
          <a:bodyPr lIns="0"/>
          <a:lstStyle>
            <a:lvl1pPr algn="l" defTabSz="914400" rtl="0" eaLnBrk="1" latinLnBrk="0" hangingPunct="1">
              <a:spcBef>
                <a:spcPct val="0"/>
              </a:spcBef>
              <a:buNone/>
              <a:defRPr sz="2600" b="1" kern="1200">
                <a:solidFill>
                  <a:schemeClr val="tx1"/>
                </a:solidFill>
                <a:latin typeface="+mj-lt"/>
                <a:ea typeface="+mj-ea"/>
                <a:cs typeface="+mj-cs"/>
              </a:defRPr>
            </a:lvl1pPr>
          </a:lstStyle>
          <a:p>
            <a:r>
              <a:rPr lang="en-GB" dirty="0" smtClean="0">
                <a:solidFill>
                  <a:srgbClr val="000000"/>
                </a:solidFill>
              </a:rPr>
              <a:t>Coming soon:</a:t>
            </a:r>
            <a:br>
              <a:rPr lang="en-GB" dirty="0" smtClean="0">
                <a:solidFill>
                  <a:srgbClr val="000000"/>
                </a:solidFill>
              </a:rPr>
            </a:br>
            <a:r>
              <a:rPr lang="en-GB" dirty="0">
                <a:solidFill>
                  <a:srgbClr val="000000"/>
                </a:solidFill>
              </a:rPr>
              <a:t/>
            </a:r>
            <a:br>
              <a:rPr lang="en-GB" dirty="0">
                <a:solidFill>
                  <a:srgbClr val="000000"/>
                </a:solidFill>
              </a:rPr>
            </a:br>
            <a:r>
              <a:rPr lang="en-GB" sz="2400" dirty="0">
                <a:solidFill>
                  <a:srgbClr val="0F6988"/>
                </a:solidFill>
              </a:rPr>
              <a:t>Osborne Clarke </a:t>
            </a:r>
            <a:r>
              <a:rPr lang="en-GB" sz="2400" dirty="0" smtClean="0">
                <a:solidFill>
                  <a:srgbClr val="0F6988"/>
                </a:solidFill>
              </a:rPr>
              <a:t>Website </a:t>
            </a:r>
            <a:r>
              <a:rPr lang="en-GB" sz="2400" dirty="0" err="1" smtClean="0">
                <a:solidFill>
                  <a:srgbClr val="0F6988"/>
                </a:solidFill>
              </a:rPr>
              <a:t>zum</a:t>
            </a:r>
            <a:r>
              <a:rPr lang="en-GB" sz="2400" dirty="0" smtClean="0">
                <a:solidFill>
                  <a:srgbClr val="0F6988"/>
                </a:solidFill>
              </a:rPr>
              <a:t> </a:t>
            </a:r>
            <a:r>
              <a:rPr lang="en-GB" sz="2400" dirty="0" err="1" smtClean="0">
                <a:solidFill>
                  <a:srgbClr val="0F6988"/>
                </a:solidFill>
              </a:rPr>
              <a:t>Thema</a:t>
            </a:r>
            <a:r>
              <a:rPr lang="en-GB" sz="2400" dirty="0" smtClean="0">
                <a:solidFill>
                  <a:srgbClr val="0F6988"/>
                </a:solidFill>
              </a:rPr>
              <a:t> </a:t>
            </a:r>
            <a:r>
              <a:rPr lang="en-GB" sz="2400" dirty="0">
                <a:solidFill>
                  <a:srgbClr val="0F6988"/>
                </a:solidFill>
              </a:rPr>
              <a:t/>
            </a:r>
            <a:br>
              <a:rPr lang="en-GB" sz="2400" dirty="0">
                <a:solidFill>
                  <a:srgbClr val="0F6988"/>
                </a:solidFill>
              </a:rPr>
            </a:br>
            <a:r>
              <a:rPr lang="en-GB" sz="2400" dirty="0" err="1">
                <a:solidFill>
                  <a:srgbClr val="0F6988"/>
                </a:solidFill>
              </a:rPr>
              <a:t>Maschinenbau</a:t>
            </a:r>
            <a:r>
              <a:rPr lang="en-GB" sz="2400" dirty="0">
                <a:solidFill>
                  <a:srgbClr val="0F6988"/>
                </a:solidFill>
              </a:rPr>
              <a:t> / </a:t>
            </a:r>
            <a:r>
              <a:rPr lang="en-GB" sz="2400" dirty="0" err="1">
                <a:solidFill>
                  <a:srgbClr val="0F6988"/>
                </a:solidFill>
              </a:rPr>
              <a:t>Automatisierung</a:t>
            </a:r>
            <a:r>
              <a:rPr lang="en-GB" sz="2400" dirty="0">
                <a:solidFill>
                  <a:srgbClr val="0F6988"/>
                </a:solidFill>
              </a:rPr>
              <a:t> / </a:t>
            </a:r>
            <a:r>
              <a:rPr lang="en-GB" sz="2400" dirty="0" err="1">
                <a:solidFill>
                  <a:srgbClr val="0F6988"/>
                </a:solidFill>
              </a:rPr>
              <a:t>Digitalisierung</a:t>
            </a:r>
            <a:endParaRPr lang="en-GB" sz="2000" dirty="0">
              <a:solidFill>
                <a:srgbClr val="0F6988"/>
              </a:solidFill>
            </a:endParaRPr>
          </a:p>
        </p:txBody>
      </p:sp>
      <p:pic>
        <p:nvPicPr>
          <p:cNvPr id="5" name="Picture 2" descr="C:\Users\TEMP\AppData\Local\Microsoft\Windows\Temporary Internet Files\Content.Outlook\KCRLPUR9\qr-code_Maschinenbau.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520" y="3789040"/>
            <a:ext cx="2088232" cy="2088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6816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solidFill>
                  <a:srgbClr val="003145"/>
                </a:solidFill>
              </a:rPr>
              <a:t>Premiummitglied </a:t>
            </a:r>
            <a:r>
              <a:rPr lang="de-DE" dirty="0">
                <a:solidFill>
                  <a:srgbClr val="003145"/>
                </a:solidFill>
              </a:rPr>
              <a:t>beim </a:t>
            </a:r>
            <a:r>
              <a:rPr lang="de-DE" dirty="0" smtClean="0">
                <a:solidFill>
                  <a:srgbClr val="003145"/>
                </a:solidFill>
              </a:rPr>
              <a:t>ZAM</a:t>
            </a:r>
            <a:endParaRPr lang="de-DE" sz="2000" dirty="0">
              <a:solidFill>
                <a:srgbClr val="0F6988"/>
              </a:solidFill>
            </a:endParaRPr>
          </a:p>
        </p:txBody>
      </p:sp>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23758" y="3356992"/>
            <a:ext cx="2017474" cy="1152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631825" y="2133600"/>
            <a:ext cx="9001695" cy="738664"/>
          </a:xfrm>
          <a:prstGeom prst="rect">
            <a:avLst/>
          </a:prstGeom>
          <a:noFill/>
        </p:spPr>
        <p:txBody>
          <a:bodyPr wrap="square" lIns="0" tIns="0" rIns="0" bIns="0">
            <a:spAutoFit/>
          </a:bodyPr>
          <a:lstStyle/>
          <a:p>
            <a:pPr>
              <a:spcBef>
                <a:spcPts val="900"/>
              </a:spcBef>
              <a:buClr>
                <a:srgbClr val="FB5A17"/>
              </a:buClr>
            </a:pPr>
            <a:r>
              <a:rPr lang="de-DE" sz="2400" dirty="0" smtClean="0">
                <a:solidFill>
                  <a:srgbClr val="003145"/>
                </a:solidFill>
              </a:rPr>
              <a:t>Wir sind seit </a:t>
            </a:r>
            <a:r>
              <a:rPr lang="de-DE" sz="2400" dirty="0" smtClean="0">
                <a:solidFill>
                  <a:srgbClr val="003145"/>
                </a:solidFill>
              </a:rPr>
              <a:t>Langem Premiummitglied </a:t>
            </a:r>
            <a:r>
              <a:rPr lang="de-DE" sz="2400" dirty="0" smtClean="0">
                <a:solidFill>
                  <a:srgbClr val="003145"/>
                </a:solidFill>
              </a:rPr>
              <a:t>bei der Zukunftsallianz Maschinenbau (ZAM) und arbeiten vertrauensvoll zusammen.</a:t>
            </a:r>
            <a:endParaRPr lang="de-DE" sz="2400" dirty="0">
              <a:solidFill>
                <a:srgbClr val="003145"/>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8767" y="4309906"/>
            <a:ext cx="2448967" cy="1855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295" y="567011"/>
            <a:ext cx="2816225" cy="1493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211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Osborne Clarke in </a:t>
            </a:r>
            <a:r>
              <a:rPr lang="de-DE" dirty="0" smtClean="0"/>
              <a:t>Asien</a:t>
            </a:r>
            <a:endParaRPr lang="en-GB"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0364" y="2166451"/>
            <a:ext cx="6170068" cy="4247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0752" y="4505970"/>
            <a:ext cx="405572" cy="1477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28864" y="5085184"/>
            <a:ext cx="360402" cy="1226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41232" y="4472792"/>
            <a:ext cx="432048" cy="1349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57256" y="2378963"/>
            <a:ext cx="594876" cy="1554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33320" y="548681"/>
            <a:ext cx="1720592" cy="130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202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Fokus auf China</a:t>
            </a:r>
            <a:endParaRPr lang="en-GB" dirty="0"/>
          </a:p>
        </p:txBody>
      </p:sp>
      <p:sp>
        <p:nvSpPr>
          <p:cNvPr id="14" name="Text Placeholder 2"/>
          <p:cNvSpPr>
            <a:spLocks noGrp="1"/>
          </p:cNvSpPr>
          <p:nvPr>
            <p:ph type="body" sz="quarter" idx="12"/>
          </p:nvPr>
        </p:nvSpPr>
        <p:spPr>
          <a:xfrm>
            <a:off x="632519" y="2132856"/>
            <a:ext cx="7128793" cy="4032994"/>
          </a:xfrm>
        </p:spPr>
        <p:txBody>
          <a:bodyPr/>
          <a:lstStyle/>
          <a:p>
            <a:pPr marL="285750" indent="-285750">
              <a:buClr>
                <a:schemeClr val="bg2"/>
              </a:buClr>
              <a:buFont typeface="Arial" panose="020B0604020202020204" pitchFamily="34" charset="0"/>
              <a:buChar char="•"/>
            </a:pPr>
            <a:r>
              <a:rPr lang="de-DE" sz="1600" b="0" dirty="0"/>
              <a:t>Wir beraten in China und Hongkong über unsere assoziierten Anwaltskanzleien Zhang Yu &amp; Partners (Shanghai) und Koh Vass &amp; Co (Hongkong). </a:t>
            </a:r>
          </a:p>
          <a:p>
            <a:pPr marL="285750" indent="-285750">
              <a:buClr>
                <a:schemeClr val="bg2"/>
              </a:buClr>
              <a:buFont typeface="Arial" panose="020B0604020202020204" pitchFamily="34" charset="0"/>
              <a:buChar char="•"/>
            </a:pPr>
            <a:r>
              <a:rPr lang="de-DE" sz="1600" b="0" dirty="0"/>
              <a:t>Gemeinsam beraten wir unsere Kunden bei ihren Aktivitäten im asiatisch-pazifischen Raum und beim Aufbau von Niederlassungen in Europa</a:t>
            </a:r>
            <a:r>
              <a:rPr lang="de-DE" sz="1600" b="0" dirty="0" smtClean="0"/>
              <a:t>.</a:t>
            </a:r>
          </a:p>
          <a:p>
            <a:pPr marL="285750" indent="-285750">
              <a:buClr>
                <a:schemeClr val="bg2"/>
              </a:buClr>
              <a:buFont typeface="Arial" panose="020B0604020202020204" pitchFamily="34" charset="0"/>
              <a:buChar char="•"/>
            </a:pPr>
            <a:r>
              <a:rPr lang="de-DE" sz="1600" b="0" dirty="0"/>
              <a:t>Unsere Chinagruppe zielt auf den Auf- und Ausbau der Handelsaktivitäten in Bezug auf China ab. Die Gruppe vereint Experten aus verschiedenen Praxisgruppen und chinesische Muttersprachler. Wir verfolgen die neuesten Trends in Wirtschaft und Politik auf dem chinesischen Markt.</a:t>
            </a:r>
          </a:p>
          <a:p>
            <a:pPr marL="285750" indent="-285750">
              <a:buClr>
                <a:schemeClr val="bg2"/>
              </a:buClr>
              <a:buFont typeface="Arial" panose="020B0604020202020204" pitchFamily="34" charset="0"/>
              <a:buChar char="•"/>
            </a:pPr>
            <a:r>
              <a:rPr lang="de-DE" sz="1600" b="0" dirty="0"/>
              <a:t>Wir sind in der Lage, unsere Kunden in einem oft komplexen internationalen Geschäftsumfeld kompetent zu beraten, da wir den chinesischen Markt gut kennen und mit der lokalen Mentalität und Kultur vertraut sind.</a:t>
            </a:r>
          </a:p>
          <a:p>
            <a:pPr marL="285750" indent="-285750">
              <a:buClr>
                <a:schemeClr val="bg2"/>
              </a:buClr>
              <a:buFont typeface="Arial" panose="020B0604020202020204" pitchFamily="34" charset="0"/>
              <a:buChar char="•"/>
            </a:pPr>
            <a:r>
              <a:rPr lang="de-DE" sz="1600" b="0" dirty="0"/>
              <a:t>Zu unseren Kunden zählen die weltweit führenden Automobil-, Maschinenbau-, Technologie-, Kommunikations-, Handels- und Vertriebsunternehmen.</a:t>
            </a:r>
          </a:p>
          <a:p>
            <a:pPr marL="285750" indent="-285750">
              <a:buClr>
                <a:schemeClr val="bg2"/>
              </a:buClr>
              <a:buFont typeface="Arial" panose="020B0604020202020204" pitchFamily="34" charset="0"/>
              <a:buChar char="•"/>
            </a:pPr>
            <a:endParaRPr lang="de-DE" sz="1400" b="0" dirty="0"/>
          </a:p>
        </p:txBody>
      </p:sp>
      <p:pic>
        <p:nvPicPr>
          <p:cNvPr id="1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6811" y="4414858"/>
            <a:ext cx="1656631" cy="1821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4779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zh-CN" dirty="0" err="1"/>
              <a:t>Ausgewählte</a:t>
            </a:r>
            <a:r>
              <a:rPr lang="en-GB" altLang="zh-CN" dirty="0"/>
              <a:t> </a:t>
            </a:r>
            <a:r>
              <a:rPr lang="en-GB" altLang="zh-CN" dirty="0" err="1" smtClean="0"/>
              <a:t>Referenzen</a:t>
            </a:r>
            <a:r>
              <a:rPr lang="en-GB" altLang="zh-CN" dirty="0" smtClean="0"/>
              <a:t> mit </a:t>
            </a:r>
            <a:r>
              <a:rPr lang="en-GB" altLang="zh-CN" dirty="0" err="1" smtClean="0"/>
              <a:t>Bezug</a:t>
            </a:r>
            <a:r>
              <a:rPr lang="en-GB" altLang="zh-CN" dirty="0" smtClean="0"/>
              <a:t> auf China</a:t>
            </a:r>
            <a:r>
              <a:rPr lang="de-DE" altLang="zh-CN" dirty="0"/>
              <a:t/>
            </a:r>
            <a:br>
              <a:rPr lang="de-DE" altLang="zh-CN" dirty="0"/>
            </a:br>
            <a:endParaRPr lang="de-DE" dirty="0"/>
          </a:p>
        </p:txBody>
      </p:sp>
    </p:spTree>
    <p:extLst>
      <p:ext uri="{BB962C8B-B14F-4D97-AF65-F5344CB8AC3E}">
        <p14:creationId xmlns:p14="http://schemas.microsoft.com/office/powerpoint/2010/main" val="164123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38"/>
          </p:nvPr>
        </p:nvSpPr>
        <p:spPr/>
        <p:txBody>
          <a:bodyPr/>
          <a:lstStyle/>
          <a:p>
            <a:endParaRPr lang="en-GB" dirty="0"/>
          </a:p>
        </p:txBody>
      </p:sp>
      <p:sp>
        <p:nvSpPr>
          <p:cNvPr id="3" name="Title 2"/>
          <p:cNvSpPr>
            <a:spLocks noGrp="1"/>
          </p:cNvSpPr>
          <p:nvPr>
            <p:ph type="title"/>
          </p:nvPr>
        </p:nvSpPr>
        <p:spPr/>
        <p:txBody>
          <a:bodyPr/>
          <a:lstStyle/>
          <a:p>
            <a:r>
              <a:rPr lang="en-GB" altLang="zh-CN" dirty="0" err="1"/>
              <a:t>Ausgewählte</a:t>
            </a:r>
            <a:r>
              <a:rPr lang="en-GB" altLang="zh-CN" dirty="0"/>
              <a:t> </a:t>
            </a:r>
            <a:r>
              <a:rPr lang="en-GB" altLang="zh-CN" dirty="0" err="1"/>
              <a:t>Referenzen</a:t>
            </a:r>
            <a:r>
              <a:rPr lang="de-DE" altLang="zh-CN" dirty="0" smtClean="0"/>
              <a:t/>
            </a:r>
            <a:br>
              <a:rPr lang="de-DE" altLang="zh-CN" dirty="0" smtClean="0"/>
            </a:br>
            <a:endParaRPr lang="en-GB" sz="2000" dirty="0">
              <a:solidFill>
                <a:srgbClr val="0F6988"/>
              </a:solidFill>
            </a:endParaRPr>
          </a:p>
        </p:txBody>
      </p:sp>
      <p:sp>
        <p:nvSpPr>
          <p:cNvPr id="4" name="Text Placeholder 3"/>
          <p:cNvSpPr>
            <a:spLocks noGrp="1"/>
          </p:cNvSpPr>
          <p:nvPr>
            <p:ph type="body" sz="quarter" idx="13"/>
          </p:nvPr>
        </p:nvSpPr>
        <p:spPr>
          <a:xfrm>
            <a:off x="632520" y="3429000"/>
            <a:ext cx="2016919" cy="648000"/>
          </a:xfrm>
        </p:spPr>
        <p:txBody>
          <a:bodyPr tIns="36000" bIns="72000"/>
          <a:lstStyle/>
          <a:p>
            <a:r>
              <a:rPr lang="de-DE" altLang="zh-CN" sz="800" dirty="0" smtClean="0"/>
              <a:t>Beratung beim </a:t>
            </a:r>
            <a:r>
              <a:rPr lang="de-DE" altLang="zh-CN" sz="800" dirty="0"/>
              <a:t>Kauf der </a:t>
            </a:r>
            <a:r>
              <a:rPr lang="de-DE" altLang="zh-CN" sz="800" dirty="0" err="1"/>
              <a:t>Commsolid</a:t>
            </a:r>
            <a:r>
              <a:rPr lang="de-DE" altLang="zh-CN" sz="800" dirty="0"/>
              <a:t> bei einer Series-A-Finanzierungsrunde in Höhe von EUR 2,25 </a:t>
            </a:r>
            <a:r>
              <a:rPr lang="de-DE" altLang="zh-CN" sz="800" dirty="0" smtClean="0"/>
              <a:t>Mio.</a:t>
            </a:r>
            <a:endParaRPr lang="en-GB" sz="800" dirty="0">
              <a:solidFill>
                <a:srgbClr val="0F6988"/>
              </a:solidFill>
            </a:endParaRPr>
          </a:p>
        </p:txBody>
      </p:sp>
      <p:sp>
        <p:nvSpPr>
          <p:cNvPr id="5" name="Footer Placeholder 4"/>
          <p:cNvSpPr>
            <a:spLocks noGrp="1"/>
          </p:cNvSpPr>
          <p:nvPr>
            <p:ph type="ftr" sz="quarter" idx="37"/>
          </p:nvPr>
        </p:nvSpPr>
        <p:spPr/>
        <p:txBody>
          <a:bodyPr/>
          <a:lstStyle/>
          <a:p>
            <a:r>
              <a:rPr lang="en-US" dirty="0" smtClean="0">
                <a:solidFill>
                  <a:srgbClr val="000000"/>
                </a:solidFill>
              </a:rPr>
              <a:t>Private &amp; Confidential</a:t>
            </a:r>
            <a:endParaRPr lang="en-US" dirty="0">
              <a:solidFill>
                <a:srgbClr val="000000"/>
              </a:solidFill>
            </a:endParaRPr>
          </a:p>
        </p:txBody>
      </p:sp>
      <p:sp>
        <p:nvSpPr>
          <p:cNvPr id="7" name="Text Placeholder 6"/>
          <p:cNvSpPr>
            <a:spLocks noGrp="1"/>
          </p:cNvSpPr>
          <p:nvPr>
            <p:ph type="body" sz="quarter" idx="40"/>
          </p:nvPr>
        </p:nvSpPr>
        <p:spPr/>
        <p:txBody>
          <a:bodyPr/>
          <a:lstStyle/>
          <a:p>
            <a:endParaRPr lang="en-GB" dirty="0"/>
          </a:p>
        </p:txBody>
      </p:sp>
      <p:sp>
        <p:nvSpPr>
          <p:cNvPr id="8" name="Text Placeholder 7"/>
          <p:cNvSpPr>
            <a:spLocks noGrp="1"/>
          </p:cNvSpPr>
          <p:nvPr>
            <p:ph type="body" sz="quarter" idx="41"/>
          </p:nvPr>
        </p:nvSpPr>
        <p:spPr/>
        <p:txBody>
          <a:bodyPr/>
          <a:lstStyle/>
          <a:p>
            <a:endParaRPr lang="en-GB" dirty="0"/>
          </a:p>
        </p:txBody>
      </p:sp>
      <p:sp>
        <p:nvSpPr>
          <p:cNvPr id="9" name="Text Placeholder 8"/>
          <p:cNvSpPr>
            <a:spLocks noGrp="1"/>
          </p:cNvSpPr>
          <p:nvPr>
            <p:ph type="body" sz="quarter" idx="42"/>
          </p:nvPr>
        </p:nvSpPr>
        <p:spPr>
          <a:xfrm>
            <a:off x="2935982" y="3428255"/>
            <a:ext cx="2016919" cy="648000"/>
          </a:xfrm>
        </p:spPr>
        <p:txBody>
          <a:bodyPr tIns="36000" bIns="72000"/>
          <a:lstStyle/>
          <a:p>
            <a:r>
              <a:rPr lang="de-DE" altLang="zh-CN" sz="800" dirty="0" smtClean="0"/>
              <a:t>Beratung von </a:t>
            </a:r>
            <a:r>
              <a:rPr lang="de-DE" altLang="zh-CN" sz="800" dirty="0" err="1" smtClean="0"/>
              <a:t>Alibaba</a:t>
            </a:r>
            <a:r>
              <a:rPr lang="de-DE" altLang="zh-CN" sz="800" dirty="0" smtClean="0"/>
              <a:t>  Frankreich bei  mietrechtlichen Themen</a:t>
            </a:r>
            <a:endParaRPr lang="en-GB" sz="800" i="1" dirty="0">
              <a:solidFill>
                <a:srgbClr val="0F6988"/>
              </a:solidFill>
            </a:endParaRPr>
          </a:p>
          <a:p>
            <a:endParaRPr lang="en-GB" sz="800" i="1" dirty="0">
              <a:cs typeface="Arial" charset="0"/>
            </a:endParaRPr>
          </a:p>
        </p:txBody>
      </p:sp>
      <p:sp>
        <p:nvSpPr>
          <p:cNvPr id="10" name="Content Placeholder 9"/>
          <p:cNvSpPr>
            <a:spLocks noGrp="1"/>
          </p:cNvSpPr>
          <p:nvPr>
            <p:ph sz="quarter" idx="43"/>
          </p:nvPr>
        </p:nvSpPr>
        <p:spPr/>
        <p:txBody>
          <a:bodyPr/>
          <a:lstStyle/>
          <a:p>
            <a:endParaRPr lang="en-GB" dirty="0" smtClean="0"/>
          </a:p>
          <a:p>
            <a:endParaRPr lang="en-GB" dirty="0"/>
          </a:p>
        </p:txBody>
      </p:sp>
      <p:sp>
        <p:nvSpPr>
          <p:cNvPr id="11" name="Text Placeholder 10"/>
          <p:cNvSpPr>
            <a:spLocks noGrp="1"/>
          </p:cNvSpPr>
          <p:nvPr>
            <p:ph type="body" sz="quarter" idx="44"/>
          </p:nvPr>
        </p:nvSpPr>
        <p:spPr/>
        <p:txBody>
          <a:bodyPr/>
          <a:lstStyle/>
          <a:p>
            <a:endParaRPr lang="en-GB" dirty="0"/>
          </a:p>
        </p:txBody>
      </p:sp>
      <p:sp>
        <p:nvSpPr>
          <p:cNvPr id="12" name="Text Placeholder 11"/>
          <p:cNvSpPr>
            <a:spLocks noGrp="1"/>
          </p:cNvSpPr>
          <p:nvPr>
            <p:ph type="body" sz="quarter" idx="45"/>
          </p:nvPr>
        </p:nvSpPr>
        <p:spPr/>
        <p:txBody>
          <a:bodyPr/>
          <a:lstStyle/>
          <a:p>
            <a:endParaRPr lang="en-GB" dirty="0"/>
          </a:p>
        </p:txBody>
      </p:sp>
      <p:sp>
        <p:nvSpPr>
          <p:cNvPr id="13" name="Text Placeholder 12"/>
          <p:cNvSpPr>
            <a:spLocks noGrp="1"/>
          </p:cNvSpPr>
          <p:nvPr>
            <p:ph type="body" sz="quarter" idx="46"/>
          </p:nvPr>
        </p:nvSpPr>
        <p:spPr>
          <a:xfrm>
            <a:off x="5239444" y="3427511"/>
            <a:ext cx="2016919" cy="648000"/>
          </a:xfrm>
        </p:spPr>
        <p:txBody>
          <a:bodyPr tIns="36000" bIns="72000"/>
          <a:lstStyle/>
          <a:p>
            <a:r>
              <a:rPr lang="de-DE" altLang="zh-CN" sz="800" dirty="0" smtClean="0"/>
              <a:t>Beratung beim </a:t>
            </a:r>
            <a:r>
              <a:rPr lang="de-DE" altLang="zh-CN" sz="800" dirty="0"/>
              <a:t>Markteintritt </a:t>
            </a:r>
            <a:r>
              <a:rPr lang="de-DE" altLang="zh-CN" sz="800" dirty="0" smtClean="0"/>
              <a:t> des neuen Elektrofahrzeugs, Regelmäßige IP bezogene Beratung</a:t>
            </a:r>
            <a:endParaRPr lang="en-GB" sz="800" dirty="0">
              <a:cs typeface="Arial" charset="0"/>
            </a:endParaRPr>
          </a:p>
        </p:txBody>
      </p:sp>
      <p:sp>
        <p:nvSpPr>
          <p:cNvPr id="15" name="Text Placeholder 14"/>
          <p:cNvSpPr>
            <a:spLocks noGrp="1"/>
          </p:cNvSpPr>
          <p:nvPr>
            <p:ph type="body" sz="quarter" idx="49"/>
          </p:nvPr>
        </p:nvSpPr>
        <p:spPr/>
        <p:txBody>
          <a:bodyPr/>
          <a:lstStyle/>
          <a:p>
            <a:endParaRPr lang="en-GB" dirty="0"/>
          </a:p>
        </p:txBody>
      </p:sp>
      <p:sp>
        <p:nvSpPr>
          <p:cNvPr id="16" name="Text Placeholder 15"/>
          <p:cNvSpPr>
            <a:spLocks noGrp="1"/>
          </p:cNvSpPr>
          <p:nvPr>
            <p:ph type="body" sz="quarter" idx="50"/>
          </p:nvPr>
        </p:nvSpPr>
        <p:spPr>
          <a:xfrm>
            <a:off x="7542906" y="3426767"/>
            <a:ext cx="2016919" cy="648000"/>
          </a:xfrm>
        </p:spPr>
        <p:txBody>
          <a:bodyPr tIns="36000" bIns="72000"/>
          <a:lstStyle/>
          <a:p>
            <a:r>
              <a:rPr lang="de-DE" altLang="zh-CN" sz="800" dirty="0" smtClean="0"/>
              <a:t>Beratung bei der Übernahme von </a:t>
            </a:r>
            <a:r>
              <a:rPr lang="de-DE" altLang="zh-CN" sz="800" dirty="0"/>
              <a:t>SNOM</a:t>
            </a:r>
          </a:p>
        </p:txBody>
      </p:sp>
      <p:sp>
        <p:nvSpPr>
          <p:cNvPr id="18" name="Text Placeholder 17"/>
          <p:cNvSpPr>
            <a:spLocks noGrp="1"/>
          </p:cNvSpPr>
          <p:nvPr>
            <p:ph type="body" sz="quarter" idx="53"/>
          </p:nvPr>
        </p:nvSpPr>
        <p:spPr/>
        <p:txBody>
          <a:bodyPr/>
          <a:lstStyle/>
          <a:p>
            <a:endParaRPr lang="en-GB" dirty="0"/>
          </a:p>
        </p:txBody>
      </p:sp>
      <p:sp>
        <p:nvSpPr>
          <p:cNvPr id="19" name="Text Placeholder 18"/>
          <p:cNvSpPr>
            <a:spLocks noGrp="1"/>
          </p:cNvSpPr>
          <p:nvPr>
            <p:ph type="body" sz="quarter" idx="54"/>
          </p:nvPr>
        </p:nvSpPr>
        <p:spPr>
          <a:xfrm>
            <a:off x="633215" y="5447456"/>
            <a:ext cx="2016919" cy="789584"/>
          </a:xfrm>
        </p:spPr>
        <p:txBody>
          <a:bodyPr tIns="36000" bIns="72000"/>
          <a:lstStyle/>
          <a:p>
            <a:r>
              <a:rPr lang="de-DE" altLang="zh-CN" sz="800" dirty="0" smtClean="0">
                <a:solidFill>
                  <a:srgbClr val="000000"/>
                </a:solidFill>
              </a:rPr>
              <a:t>Beratung von dem taiwanesischen Unternehmen TYC bei patentrechtlichen Angelegenheiten</a:t>
            </a:r>
            <a:endParaRPr lang="en-GB" sz="800" i="1" dirty="0">
              <a:solidFill>
                <a:srgbClr val="0F6988"/>
              </a:solidFill>
            </a:endParaRPr>
          </a:p>
          <a:p>
            <a:pPr lvl="0"/>
            <a:endParaRPr lang="en-GB" sz="800" i="1" dirty="0">
              <a:solidFill>
                <a:srgbClr val="0F6988"/>
              </a:solidFill>
            </a:endParaRPr>
          </a:p>
          <a:p>
            <a:endParaRPr lang="zh-CN" altLang="en-US" i="1" dirty="0"/>
          </a:p>
          <a:p>
            <a:endParaRPr lang="en-GB" dirty="0"/>
          </a:p>
        </p:txBody>
      </p:sp>
      <p:sp>
        <p:nvSpPr>
          <p:cNvPr id="21" name="Text Placeholder 20"/>
          <p:cNvSpPr>
            <a:spLocks noGrp="1"/>
          </p:cNvSpPr>
          <p:nvPr>
            <p:ph type="body" sz="quarter" idx="56"/>
          </p:nvPr>
        </p:nvSpPr>
        <p:spPr>
          <a:xfrm>
            <a:off x="705545" y="5447456"/>
            <a:ext cx="1871663" cy="14400"/>
          </a:xfrm>
        </p:spPr>
        <p:txBody>
          <a:bodyPr/>
          <a:lstStyle/>
          <a:p>
            <a:endParaRPr lang="en-GB" dirty="0"/>
          </a:p>
        </p:txBody>
      </p:sp>
      <p:sp>
        <p:nvSpPr>
          <p:cNvPr id="22" name="Text Placeholder 21"/>
          <p:cNvSpPr>
            <a:spLocks noGrp="1"/>
          </p:cNvSpPr>
          <p:nvPr>
            <p:ph type="body" sz="quarter" idx="57"/>
          </p:nvPr>
        </p:nvSpPr>
        <p:spPr/>
        <p:txBody>
          <a:bodyPr/>
          <a:lstStyle/>
          <a:p>
            <a:endParaRPr lang="en-GB" dirty="0"/>
          </a:p>
        </p:txBody>
      </p:sp>
      <p:sp>
        <p:nvSpPr>
          <p:cNvPr id="23" name="Text Placeholder 22"/>
          <p:cNvSpPr>
            <a:spLocks noGrp="1"/>
          </p:cNvSpPr>
          <p:nvPr>
            <p:ph type="body" sz="quarter" idx="58"/>
          </p:nvPr>
        </p:nvSpPr>
        <p:spPr>
          <a:xfrm>
            <a:off x="2936677" y="5445968"/>
            <a:ext cx="2016919" cy="789584"/>
          </a:xfrm>
        </p:spPr>
        <p:txBody>
          <a:bodyPr tIns="36000" bIns="72000"/>
          <a:lstStyle/>
          <a:p>
            <a:r>
              <a:rPr lang="de-DE" altLang="zh-CN" sz="800" dirty="0"/>
              <a:t>Beratung </a:t>
            </a:r>
            <a:r>
              <a:rPr lang="de-DE" altLang="zh-CN" sz="800" dirty="0" smtClean="0"/>
              <a:t>zu </a:t>
            </a:r>
            <a:r>
              <a:rPr lang="de-DE" altLang="zh-CN" sz="800" dirty="0"/>
              <a:t>Immigrationsthemen, in Zusammenarbeit mit OC China</a:t>
            </a:r>
            <a:endParaRPr lang="en-GB" sz="800" dirty="0"/>
          </a:p>
          <a:p>
            <a:endParaRPr lang="de-DE" sz="800" dirty="0"/>
          </a:p>
          <a:p>
            <a:endParaRPr lang="de-DE" sz="800" dirty="0"/>
          </a:p>
        </p:txBody>
      </p:sp>
      <p:sp>
        <p:nvSpPr>
          <p:cNvPr id="25" name="Text Placeholder 24"/>
          <p:cNvSpPr>
            <a:spLocks noGrp="1"/>
          </p:cNvSpPr>
          <p:nvPr>
            <p:ph type="body" sz="quarter" idx="60"/>
          </p:nvPr>
        </p:nvSpPr>
        <p:spPr>
          <a:xfrm>
            <a:off x="3009007" y="5446712"/>
            <a:ext cx="1871663" cy="14400"/>
          </a:xfrm>
        </p:spPr>
        <p:txBody>
          <a:bodyPr/>
          <a:lstStyle/>
          <a:p>
            <a:endParaRPr lang="en-GB" dirty="0"/>
          </a:p>
        </p:txBody>
      </p:sp>
      <p:sp>
        <p:nvSpPr>
          <p:cNvPr id="26" name="Text Placeholder 25"/>
          <p:cNvSpPr>
            <a:spLocks noGrp="1"/>
          </p:cNvSpPr>
          <p:nvPr>
            <p:ph type="body" sz="quarter" idx="61"/>
          </p:nvPr>
        </p:nvSpPr>
        <p:spPr/>
        <p:txBody>
          <a:bodyPr/>
          <a:lstStyle/>
          <a:p>
            <a:endParaRPr lang="en-GB" dirty="0"/>
          </a:p>
        </p:txBody>
      </p:sp>
      <p:sp>
        <p:nvSpPr>
          <p:cNvPr id="27" name="Text Placeholder 26"/>
          <p:cNvSpPr>
            <a:spLocks noGrp="1"/>
          </p:cNvSpPr>
          <p:nvPr>
            <p:ph type="body" sz="quarter" idx="62"/>
          </p:nvPr>
        </p:nvSpPr>
        <p:spPr>
          <a:xfrm>
            <a:off x="5240139" y="5445968"/>
            <a:ext cx="2016919" cy="789584"/>
          </a:xfrm>
        </p:spPr>
        <p:txBody>
          <a:bodyPr lIns="36000" tIns="36000" rIns="0" bIns="36000"/>
          <a:lstStyle/>
          <a:p>
            <a:r>
              <a:rPr lang="de-DE" sz="800" dirty="0"/>
              <a:t>Beratung bei der Restrukturierung und JV/Kooperation mit der lokalen Regierung in Nanjing, Chongqing und </a:t>
            </a:r>
            <a:r>
              <a:rPr lang="en-GB" sz="800" dirty="0"/>
              <a:t> Xi’an</a:t>
            </a:r>
          </a:p>
          <a:p>
            <a:endParaRPr lang="en-GB" sz="600" dirty="0"/>
          </a:p>
          <a:p>
            <a:endParaRPr lang="en-GB" sz="600" dirty="0"/>
          </a:p>
        </p:txBody>
      </p:sp>
      <p:sp>
        <p:nvSpPr>
          <p:cNvPr id="29" name="Text Placeholder 28"/>
          <p:cNvSpPr>
            <a:spLocks noGrp="1"/>
          </p:cNvSpPr>
          <p:nvPr>
            <p:ph type="body" sz="quarter" idx="64"/>
          </p:nvPr>
        </p:nvSpPr>
        <p:spPr>
          <a:xfrm>
            <a:off x="5312469" y="5445968"/>
            <a:ext cx="1871663" cy="14400"/>
          </a:xfrm>
        </p:spPr>
        <p:txBody>
          <a:bodyPr/>
          <a:lstStyle/>
          <a:p>
            <a:endParaRPr lang="en-GB" dirty="0"/>
          </a:p>
        </p:txBody>
      </p:sp>
      <p:sp>
        <p:nvSpPr>
          <p:cNvPr id="30" name="Text Placeholder 29"/>
          <p:cNvSpPr>
            <a:spLocks noGrp="1"/>
          </p:cNvSpPr>
          <p:nvPr>
            <p:ph type="body" sz="quarter" idx="65"/>
          </p:nvPr>
        </p:nvSpPr>
        <p:spPr/>
        <p:txBody>
          <a:bodyPr/>
          <a:lstStyle/>
          <a:p>
            <a:endParaRPr lang="en-GB" dirty="0"/>
          </a:p>
        </p:txBody>
      </p:sp>
      <p:sp>
        <p:nvSpPr>
          <p:cNvPr id="31" name="Text Placeholder 30"/>
          <p:cNvSpPr>
            <a:spLocks noGrp="1"/>
          </p:cNvSpPr>
          <p:nvPr>
            <p:ph type="body" sz="quarter" idx="66"/>
          </p:nvPr>
        </p:nvSpPr>
        <p:spPr>
          <a:xfrm>
            <a:off x="7543601" y="5445224"/>
            <a:ext cx="2016919" cy="789584"/>
          </a:xfrm>
        </p:spPr>
        <p:txBody>
          <a:bodyPr tIns="36000" bIns="72000"/>
          <a:lstStyle/>
          <a:p>
            <a:r>
              <a:rPr lang="de-DE" altLang="zh-CN" sz="800" dirty="0" smtClean="0"/>
              <a:t>Beratung von </a:t>
            </a:r>
            <a:r>
              <a:rPr lang="de-DE" altLang="zh-CN" sz="800" dirty="0" err="1" smtClean="0"/>
              <a:t>Xiaomi</a:t>
            </a:r>
            <a:r>
              <a:rPr lang="de-DE" altLang="zh-CN" sz="800" dirty="0" smtClean="0"/>
              <a:t> bei der Einführung einer Fitnessuhr (mi-band)</a:t>
            </a:r>
            <a:endParaRPr lang="en-GB" sz="800" dirty="0"/>
          </a:p>
          <a:p>
            <a:endParaRPr lang="en-GB" sz="800" dirty="0"/>
          </a:p>
          <a:p>
            <a:endParaRPr lang="en-GB" sz="800" dirty="0"/>
          </a:p>
          <a:p>
            <a:endParaRPr lang="en-GB" sz="800" dirty="0"/>
          </a:p>
          <a:p>
            <a:endParaRPr lang="en-GB" sz="800" dirty="0"/>
          </a:p>
        </p:txBody>
      </p:sp>
      <p:sp>
        <p:nvSpPr>
          <p:cNvPr id="33" name="Text Placeholder 32"/>
          <p:cNvSpPr>
            <a:spLocks noGrp="1"/>
          </p:cNvSpPr>
          <p:nvPr>
            <p:ph type="body" sz="quarter" idx="68"/>
          </p:nvPr>
        </p:nvSpPr>
        <p:spPr>
          <a:xfrm>
            <a:off x="7615931" y="5445224"/>
            <a:ext cx="1871663" cy="14400"/>
          </a:xfrm>
        </p:spPr>
        <p:txBody>
          <a:bodyPr/>
          <a:lstStyle/>
          <a:p>
            <a:endParaRPr lang="en-GB" dirty="0"/>
          </a:p>
        </p:txBody>
      </p:sp>
      <p:sp>
        <p:nvSpPr>
          <p:cNvPr id="34" name="Text Placeholder 33"/>
          <p:cNvSpPr>
            <a:spLocks noGrp="1"/>
          </p:cNvSpPr>
          <p:nvPr>
            <p:ph type="body" sz="quarter" idx="48"/>
          </p:nvPr>
        </p:nvSpPr>
        <p:spPr/>
        <p:txBody>
          <a:bodyPr/>
          <a:lstStyle/>
          <a:p>
            <a:endParaRPr lang="en-GB" dirty="0"/>
          </a:p>
        </p:txBody>
      </p:sp>
      <p:sp>
        <p:nvSpPr>
          <p:cNvPr id="35" name="Text Placeholder 34"/>
          <p:cNvSpPr>
            <a:spLocks noGrp="1"/>
          </p:cNvSpPr>
          <p:nvPr>
            <p:ph type="body" sz="quarter" idx="52"/>
          </p:nvPr>
        </p:nvSpPr>
        <p:spPr/>
        <p:txBody>
          <a:bodyPr/>
          <a:lstStyle/>
          <a:p>
            <a:endParaRPr lang="en-GB" dirty="0"/>
          </a:p>
        </p:txBody>
      </p:sp>
      <p:sp>
        <p:nvSpPr>
          <p:cNvPr id="6" name="Content Placeholder 5"/>
          <p:cNvSpPr>
            <a:spLocks noGrp="1"/>
          </p:cNvSpPr>
          <p:nvPr>
            <p:ph sz="quarter" idx="63"/>
          </p:nvPr>
        </p:nvSpPr>
        <p:spPr/>
        <p:txBody>
          <a:bodyPr/>
          <a:lstStyle/>
          <a:p>
            <a:endParaRPr lang="de-DE" dirty="0" smtClean="0"/>
          </a:p>
          <a:p>
            <a:endParaRPr lang="de-DE" dirty="0" smtClean="0"/>
          </a:p>
          <a:p>
            <a:endParaRPr lang="de-DE" dirty="0"/>
          </a:p>
          <a:p>
            <a:endParaRPr lang="de-DE" dirty="0"/>
          </a:p>
        </p:txBody>
      </p:sp>
      <p:pic>
        <p:nvPicPr>
          <p:cNvPr id="48" name="Content Placeholder 47"/>
          <p:cNvPicPr>
            <a:picLocks noGrp="1" noChangeAspect="1"/>
          </p:cNvPicPr>
          <p:nvPr>
            <p:ph sz="quarter" idx="39"/>
          </p:nvPr>
        </p:nvPicPr>
        <p:blipFill>
          <a:blip r:embed="rId2">
            <a:extLst>
              <a:ext uri="{28A0092B-C50C-407E-A947-70E740481C1C}">
                <a14:useLocalDpi xmlns:a14="http://schemas.microsoft.com/office/drawing/2010/main" val="0"/>
              </a:ext>
            </a:extLst>
          </a:blip>
          <a:stretch>
            <a:fillRect/>
          </a:stretch>
        </p:blipFill>
        <p:spPr>
          <a:xfrm>
            <a:off x="3008313" y="2386077"/>
            <a:ext cx="1873250" cy="790446"/>
          </a:xfrm>
          <a:prstGeom prst="rect">
            <a:avLst/>
          </a:prstGeom>
        </p:spPr>
      </p:pic>
      <p:pic>
        <p:nvPicPr>
          <p:cNvPr id="50" name="Content Placeholder 49"/>
          <p:cNvPicPr>
            <a:picLocks noGrp="1" noChangeAspect="1"/>
          </p:cNvPicPr>
          <p:nvPr>
            <p:ph sz="quarter" idx="47"/>
          </p:nvPr>
        </p:nvPicPr>
        <p:blipFill>
          <a:blip r:embed="rId3" cstate="print">
            <a:extLst>
              <a:ext uri="{28A0092B-C50C-407E-A947-70E740481C1C}">
                <a14:useLocalDpi xmlns:a14="http://schemas.microsoft.com/office/drawing/2010/main" val="0"/>
              </a:ext>
            </a:extLst>
          </a:blip>
          <a:stretch>
            <a:fillRect/>
          </a:stretch>
        </p:blipFill>
        <p:spPr>
          <a:xfrm>
            <a:off x="5311775" y="2275097"/>
            <a:ext cx="1871663" cy="1009230"/>
          </a:xfrm>
          <a:prstGeom prst="rect">
            <a:avLst/>
          </a:prstGeom>
        </p:spPr>
      </p:pic>
      <p:pic>
        <p:nvPicPr>
          <p:cNvPr id="51" name="Content Placeholder 50"/>
          <p:cNvPicPr>
            <a:picLocks noGrp="1" noChangeAspect="1"/>
          </p:cNvPicPr>
          <p:nvPr>
            <p:ph sz="quarter" idx="51"/>
          </p:nvPr>
        </p:nvPicPr>
        <p:blipFill>
          <a:blip r:embed="rId4">
            <a:extLst>
              <a:ext uri="{28A0092B-C50C-407E-A947-70E740481C1C}">
                <a14:useLocalDpi xmlns:a14="http://schemas.microsoft.com/office/drawing/2010/main" val="0"/>
              </a:ext>
            </a:extLst>
          </a:blip>
          <a:stretch>
            <a:fillRect/>
          </a:stretch>
        </p:blipFill>
        <p:spPr>
          <a:xfrm>
            <a:off x="7779544" y="2202656"/>
            <a:ext cx="1543050" cy="1152525"/>
          </a:xfrm>
          <a:prstGeom prst="rect">
            <a:avLst/>
          </a:prstGeom>
        </p:spPr>
      </p:pic>
      <p:pic>
        <p:nvPicPr>
          <p:cNvPr id="56" name="Content Placeholder 55"/>
          <p:cNvPicPr>
            <a:picLocks noGrp="1" noChangeAspect="1"/>
          </p:cNvPicPr>
          <p:nvPr>
            <p:ph sz="quarter" idx="55"/>
          </p:nvPr>
        </p:nvPicPr>
        <p:blipFill>
          <a:blip r:embed="rId5">
            <a:extLst>
              <a:ext uri="{28A0092B-C50C-407E-A947-70E740481C1C}">
                <a14:useLocalDpi xmlns:a14="http://schemas.microsoft.com/office/drawing/2010/main" val="0"/>
              </a:ext>
            </a:extLst>
          </a:blip>
          <a:stretch>
            <a:fillRect/>
          </a:stretch>
        </p:blipFill>
        <p:spPr>
          <a:xfrm>
            <a:off x="704850" y="4567237"/>
            <a:ext cx="1873250" cy="749300"/>
          </a:xfrm>
          <a:prstGeom prst="rect">
            <a:avLst/>
          </a:prstGeom>
        </p:spPr>
      </p:pic>
      <p:pic>
        <p:nvPicPr>
          <p:cNvPr id="57" name="Content Placeholder 56"/>
          <p:cNvPicPr>
            <a:picLocks noGrp="1" noChangeAspect="1"/>
          </p:cNvPicPr>
          <p:nvPr>
            <p:ph sz="quarter" idx="67"/>
          </p:nvPr>
        </p:nvPicPr>
        <p:blipFill>
          <a:blip r:embed="rId6">
            <a:extLst>
              <a:ext uri="{28A0092B-C50C-407E-A947-70E740481C1C}">
                <a14:useLocalDpi xmlns:a14="http://schemas.microsoft.com/office/drawing/2010/main" val="0"/>
              </a:ext>
            </a:extLst>
          </a:blip>
          <a:stretch>
            <a:fillRect/>
          </a:stretch>
        </p:blipFill>
        <p:spPr>
          <a:xfrm>
            <a:off x="8018463" y="4672012"/>
            <a:ext cx="1066800" cy="533400"/>
          </a:xfrm>
          <a:prstGeom prst="rect">
            <a:avLst/>
          </a:prstGeom>
        </p:spPr>
      </p:pic>
      <p:pic>
        <p:nvPicPr>
          <p:cNvPr id="37" name="Content Placeholder 41"/>
          <p:cNvPicPr>
            <a:picLocks noGrp="1" noChangeAspect="1"/>
          </p:cNvPicPr>
          <p:nvPr>
            <p:ph sz="quarter" idx="59"/>
          </p:nvPr>
        </p:nvPicPr>
        <p:blipFill>
          <a:blip r:embed="rId7">
            <a:extLst>
              <a:ext uri="{28A0092B-C50C-407E-A947-70E740481C1C}">
                <a14:useLocalDpi xmlns:a14="http://schemas.microsoft.com/office/drawing/2010/main" val="0"/>
              </a:ext>
            </a:extLst>
          </a:blip>
          <a:stretch>
            <a:fillRect/>
          </a:stretch>
        </p:blipFill>
        <p:spPr>
          <a:xfrm>
            <a:off x="3008313" y="4508012"/>
            <a:ext cx="1873250" cy="864576"/>
          </a:xfrm>
        </p:spPr>
      </p:pic>
      <p:pic>
        <p:nvPicPr>
          <p:cNvPr id="38" name="Content Placeholder 35"/>
          <p:cNvPicPr>
            <a:picLocks noChangeAspect="1"/>
          </p:cNvPicPr>
          <p:nvPr/>
        </p:nvPicPr>
        <p:blipFill rotWithShape="1">
          <a:blip r:embed="rId8">
            <a:extLst>
              <a:ext uri="{28A0092B-C50C-407E-A947-70E740481C1C}">
                <a14:useLocalDpi xmlns:a14="http://schemas.microsoft.com/office/drawing/2010/main" val="0"/>
              </a:ext>
            </a:extLst>
          </a:blip>
          <a:srcRect t="15226" b="14526"/>
          <a:stretch/>
        </p:blipFill>
        <p:spPr bwMode="gray">
          <a:xfrm>
            <a:off x="5616078" y="4312146"/>
            <a:ext cx="1209130" cy="1089562"/>
          </a:xfrm>
          <a:prstGeom prst="rect">
            <a:avLst/>
          </a:prstGeom>
        </p:spPr>
      </p:pic>
      <p:pic>
        <p:nvPicPr>
          <p:cNvPr id="10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8544" y="2492897"/>
            <a:ext cx="1253084" cy="6265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047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38"/>
          </p:nvPr>
        </p:nvSpPr>
        <p:spPr>
          <a:xfrm>
            <a:off x="631825" y="2133600"/>
            <a:ext cx="2017713" cy="1079376"/>
          </a:xfrm>
        </p:spPr>
        <p:txBody>
          <a:bodyPr/>
          <a:lstStyle/>
          <a:p>
            <a:endParaRPr lang="de-DE" sz="2000" b="0" dirty="0" smtClean="0">
              <a:solidFill>
                <a:schemeClr val="tx1"/>
              </a:solidFill>
            </a:endParaRPr>
          </a:p>
          <a:p>
            <a:endParaRPr lang="de-DE" altLang="zh-CN" sz="1800" b="0" dirty="0" smtClean="0">
              <a:solidFill>
                <a:schemeClr val="tx1"/>
              </a:solidFill>
            </a:endParaRPr>
          </a:p>
          <a:p>
            <a:r>
              <a:rPr lang="de-DE" sz="1400" b="0" dirty="0" smtClean="0">
                <a:solidFill>
                  <a:srgbClr val="0F6988"/>
                </a:solidFill>
              </a:rPr>
              <a:t>Chinesische </a:t>
            </a:r>
            <a:br>
              <a:rPr lang="de-DE" sz="1400" b="0" dirty="0" smtClean="0">
                <a:solidFill>
                  <a:srgbClr val="0F6988"/>
                </a:solidFill>
              </a:rPr>
            </a:br>
            <a:r>
              <a:rPr lang="de-DE" sz="1400" b="0" dirty="0" smtClean="0">
                <a:solidFill>
                  <a:srgbClr val="0F6988"/>
                </a:solidFill>
              </a:rPr>
              <a:t>Automobilgruppe</a:t>
            </a:r>
          </a:p>
          <a:p>
            <a:endParaRPr lang="de-DE" sz="1800" b="0" dirty="0" smtClean="0">
              <a:solidFill>
                <a:schemeClr val="tx1"/>
              </a:solidFill>
            </a:endParaRPr>
          </a:p>
          <a:p>
            <a:endParaRPr lang="de-DE" sz="1800" b="0" dirty="0"/>
          </a:p>
        </p:txBody>
      </p:sp>
      <p:sp>
        <p:nvSpPr>
          <p:cNvPr id="3" name="Title 2"/>
          <p:cNvSpPr>
            <a:spLocks noGrp="1"/>
          </p:cNvSpPr>
          <p:nvPr>
            <p:ph type="title"/>
          </p:nvPr>
        </p:nvSpPr>
        <p:spPr/>
        <p:txBody>
          <a:bodyPr/>
          <a:lstStyle/>
          <a:p>
            <a:r>
              <a:rPr lang="de-DE" altLang="zh-CN" dirty="0" smtClean="0"/>
              <a:t>Ausgewählte Referenzen</a:t>
            </a:r>
            <a:br>
              <a:rPr lang="de-DE" altLang="zh-CN" dirty="0" smtClean="0"/>
            </a:br>
            <a:endParaRPr lang="de-DE" sz="2000" dirty="0"/>
          </a:p>
        </p:txBody>
      </p:sp>
      <p:sp>
        <p:nvSpPr>
          <p:cNvPr id="4" name="Text Placeholder 3"/>
          <p:cNvSpPr>
            <a:spLocks noGrp="1"/>
          </p:cNvSpPr>
          <p:nvPr>
            <p:ph type="body" sz="quarter" idx="13"/>
          </p:nvPr>
        </p:nvSpPr>
        <p:spPr>
          <a:xfrm>
            <a:off x="632520" y="3212976"/>
            <a:ext cx="2016919" cy="864024"/>
          </a:xfrm>
        </p:spPr>
        <p:txBody>
          <a:bodyPr tIns="36000" bIns="72000"/>
          <a:lstStyle/>
          <a:p>
            <a:r>
              <a:rPr lang="de-DE" sz="800" dirty="0" smtClean="0"/>
              <a:t>Beratung beim </a:t>
            </a:r>
            <a:r>
              <a:rPr lang="de-DE" sz="800" dirty="0"/>
              <a:t>Aufbau eines internationalen Vertriebssystems und zu Fragen der Produkthaftung sowie Fahrzeug-Rückrufaktionen in der EU</a:t>
            </a:r>
          </a:p>
        </p:txBody>
      </p:sp>
      <p:sp>
        <p:nvSpPr>
          <p:cNvPr id="7" name="Text Placeholder 6"/>
          <p:cNvSpPr>
            <a:spLocks noGrp="1"/>
          </p:cNvSpPr>
          <p:nvPr>
            <p:ph type="body" sz="quarter" idx="40"/>
          </p:nvPr>
        </p:nvSpPr>
        <p:spPr>
          <a:xfrm>
            <a:off x="704850" y="3215208"/>
            <a:ext cx="1871663" cy="14400"/>
          </a:xfrm>
        </p:spPr>
        <p:txBody>
          <a:bodyPr/>
          <a:lstStyle/>
          <a:p>
            <a:endParaRPr lang="de-DE" dirty="0"/>
          </a:p>
        </p:txBody>
      </p:sp>
      <p:sp>
        <p:nvSpPr>
          <p:cNvPr id="8" name="Text Placeholder 7"/>
          <p:cNvSpPr>
            <a:spLocks noGrp="1"/>
          </p:cNvSpPr>
          <p:nvPr>
            <p:ph type="body" sz="quarter" idx="41"/>
          </p:nvPr>
        </p:nvSpPr>
        <p:spPr>
          <a:xfrm>
            <a:off x="2935287" y="2132856"/>
            <a:ext cx="2017713" cy="1152128"/>
          </a:xfrm>
        </p:spPr>
        <p:txBody>
          <a:bodyPr/>
          <a:lstStyle/>
          <a:p>
            <a:endParaRPr lang="de-DE" dirty="0"/>
          </a:p>
        </p:txBody>
      </p:sp>
      <p:sp>
        <p:nvSpPr>
          <p:cNvPr id="9" name="Text Placeholder 8"/>
          <p:cNvSpPr>
            <a:spLocks noGrp="1"/>
          </p:cNvSpPr>
          <p:nvPr>
            <p:ph type="body" sz="quarter" idx="42"/>
          </p:nvPr>
        </p:nvSpPr>
        <p:spPr>
          <a:xfrm>
            <a:off x="2935982" y="3212976"/>
            <a:ext cx="2016919" cy="863279"/>
          </a:xfrm>
        </p:spPr>
        <p:txBody>
          <a:bodyPr tIns="36000" bIns="72000"/>
          <a:lstStyle/>
          <a:p>
            <a:r>
              <a:rPr lang="de-DE" sz="800" dirty="0" smtClean="0"/>
              <a:t>Beratung bei markenrechtlicher Verletzung</a:t>
            </a:r>
            <a:endParaRPr lang="de-DE" sz="800" dirty="0"/>
          </a:p>
        </p:txBody>
      </p:sp>
      <p:sp>
        <p:nvSpPr>
          <p:cNvPr id="10" name="Content Placeholder 9"/>
          <p:cNvSpPr>
            <a:spLocks noGrp="1"/>
          </p:cNvSpPr>
          <p:nvPr>
            <p:ph sz="quarter" idx="43"/>
          </p:nvPr>
        </p:nvSpPr>
        <p:spPr>
          <a:xfrm>
            <a:off x="3008089" y="2204120"/>
            <a:ext cx="1872110" cy="936848"/>
          </a:xfrm>
        </p:spPr>
        <p:txBody>
          <a:bodyPr/>
          <a:lstStyle/>
          <a:p>
            <a:r>
              <a:rPr lang="de-DE" sz="1400" dirty="0" smtClean="0">
                <a:solidFill>
                  <a:srgbClr val="0F6988"/>
                </a:solidFill>
              </a:rPr>
              <a:t>Chinesischer</a:t>
            </a:r>
            <a:br>
              <a:rPr lang="de-DE" sz="1400" dirty="0" smtClean="0">
                <a:solidFill>
                  <a:srgbClr val="0F6988"/>
                </a:solidFill>
              </a:rPr>
            </a:br>
            <a:r>
              <a:rPr lang="de-DE" sz="1400" dirty="0" smtClean="0">
                <a:solidFill>
                  <a:srgbClr val="0F6988"/>
                </a:solidFill>
              </a:rPr>
              <a:t>Onlineshop</a:t>
            </a:r>
            <a:endParaRPr lang="de-DE" sz="1400" dirty="0">
              <a:solidFill>
                <a:srgbClr val="0F6988"/>
              </a:solidFill>
            </a:endParaRPr>
          </a:p>
        </p:txBody>
      </p:sp>
      <p:sp>
        <p:nvSpPr>
          <p:cNvPr id="11" name="Text Placeholder 10"/>
          <p:cNvSpPr>
            <a:spLocks noGrp="1"/>
          </p:cNvSpPr>
          <p:nvPr>
            <p:ph type="body" sz="quarter" idx="44"/>
          </p:nvPr>
        </p:nvSpPr>
        <p:spPr>
          <a:xfrm>
            <a:off x="3008312" y="3214464"/>
            <a:ext cx="1871663" cy="14400"/>
          </a:xfrm>
        </p:spPr>
        <p:txBody>
          <a:bodyPr/>
          <a:lstStyle/>
          <a:p>
            <a:endParaRPr lang="de-DE" dirty="0"/>
          </a:p>
        </p:txBody>
      </p:sp>
      <p:sp>
        <p:nvSpPr>
          <p:cNvPr id="12" name="Text Placeholder 11"/>
          <p:cNvSpPr>
            <a:spLocks noGrp="1"/>
          </p:cNvSpPr>
          <p:nvPr>
            <p:ph type="body" sz="quarter" idx="45"/>
          </p:nvPr>
        </p:nvSpPr>
        <p:spPr>
          <a:xfrm>
            <a:off x="5238749" y="2132112"/>
            <a:ext cx="2017713" cy="1152872"/>
          </a:xfrm>
        </p:spPr>
        <p:txBody>
          <a:bodyPr/>
          <a:lstStyle/>
          <a:p>
            <a:r>
              <a:rPr lang="de-DE" sz="1400" b="0" dirty="0" smtClean="0">
                <a:solidFill>
                  <a:srgbClr val="0F6988"/>
                </a:solidFill>
              </a:rPr>
              <a:t>Chinesisches Maschinenbau-unternehmen</a:t>
            </a:r>
            <a:endParaRPr lang="de-DE" sz="1800" b="0" dirty="0">
              <a:solidFill>
                <a:schemeClr val="tx1"/>
              </a:solidFill>
            </a:endParaRPr>
          </a:p>
        </p:txBody>
      </p:sp>
      <p:sp>
        <p:nvSpPr>
          <p:cNvPr id="13" name="Text Placeholder 12"/>
          <p:cNvSpPr>
            <a:spLocks noGrp="1"/>
          </p:cNvSpPr>
          <p:nvPr>
            <p:ph type="body" sz="quarter" idx="46"/>
          </p:nvPr>
        </p:nvSpPr>
        <p:spPr>
          <a:xfrm>
            <a:off x="5241032" y="3212976"/>
            <a:ext cx="2016919" cy="864024"/>
          </a:xfrm>
        </p:spPr>
        <p:txBody>
          <a:bodyPr tIns="36000" bIns="72000"/>
          <a:lstStyle/>
          <a:p>
            <a:r>
              <a:rPr lang="de-DE" sz="800" dirty="0" smtClean="0"/>
              <a:t>Beratung bei </a:t>
            </a:r>
            <a:r>
              <a:rPr lang="de-DE" sz="800" dirty="0" err="1" smtClean="0"/>
              <a:t>Ecommerce</a:t>
            </a:r>
            <a:r>
              <a:rPr lang="de-DE" sz="800" dirty="0" smtClean="0"/>
              <a:t> bezogenen Fragestellungen</a:t>
            </a:r>
          </a:p>
          <a:p>
            <a:endParaRPr lang="de-DE" sz="800" dirty="0" smtClean="0">
              <a:cs typeface="Arial" charset="0"/>
            </a:endParaRPr>
          </a:p>
          <a:p>
            <a:endParaRPr lang="de-DE" sz="800" dirty="0" smtClean="0">
              <a:cs typeface="Arial" charset="0"/>
            </a:endParaRPr>
          </a:p>
          <a:p>
            <a:endParaRPr lang="de-DE" sz="800" dirty="0" smtClean="0">
              <a:cs typeface="Arial" charset="0"/>
            </a:endParaRPr>
          </a:p>
          <a:p>
            <a:endParaRPr lang="de-DE" sz="800" dirty="0" smtClean="0">
              <a:cs typeface="Arial" charset="0"/>
            </a:endParaRPr>
          </a:p>
        </p:txBody>
      </p:sp>
      <p:sp>
        <p:nvSpPr>
          <p:cNvPr id="15" name="Text Placeholder 14"/>
          <p:cNvSpPr>
            <a:spLocks noGrp="1"/>
          </p:cNvSpPr>
          <p:nvPr>
            <p:ph type="body" sz="quarter" idx="49"/>
          </p:nvPr>
        </p:nvSpPr>
        <p:spPr/>
        <p:txBody>
          <a:bodyPr/>
          <a:lstStyle/>
          <a:p>
            <a:endParaRPr lang="de-DE" dirty="0"/>
          </a:p>
        </p:txBody>
      </p:sp>
      <p:sp>
        <p:nvSpPr>
          <p:cNvPr id="16" name="Text Placeholder 15"/>
          <p:cNvSpPr>
            <a:spLocks noGrp="1"/>
          </p:cNvSpPr>
          <p:nvPr>
            <p:ph type="body" sz="quarter" idx="50"/>
          </p:nvPr>
        </p:nvSpPr>
        <p:spPr>
          <a:xfrm>
            <a:off x="7542906" y="3212976"/>
            <a:ext cx="2016919" cy="861791"/>
          </a:xfrm>
        </p:spPr>
        <p:txBody>
          <a:bodyPr tIns="36000" bIns="72000"/>
          <a:lstStyle/>
          <a:p>
            <a:r>
              <a:rPr lang="de-DE" altLang="zh-CN" sz="800" dirty="0" smtClean="0"/>
              <a:t>Beratung beim  Geschäftsausbau nach Deutschland und bei der Gründung einer deutschen Tochtergesellschaft, der </a:t>
            </a:r>
            <a:r>
              <a:rPr lang="de-DE" altLang="zh-CN" sz="800" dirty="0" err="1" smtClean="0"/>
              <a:t>Yinglian</a:t>
            </a:r>
            <a:r>
              <a:rPr lang="de-DE" altLang="zh-CN" sz="800" dirty="0" smtClean="0"/>
              <a:t> </a:t>
            </a:r>
            <a:r>
              <a:rPr lang="de-DE" altLang="zh-CN" sz="800" dirty="0" err="1" smtClean="0"/>
              <a:t>Health</a:t>
            </a:r>
            <a:r>
              <a:rPr lang="de-DE" altLang="zh-CN" sz="800" dirty="0" smtClean="0"/>
              <a:t> </a:t>
            </a:r>
            <a:r>
              <a:rPr lang="de-DE" altLang="zh-CN" sz="800" dirty="0" err="1" smtClean="0"/>
              <a:t>Pharmaceutical</a:t>
            </a:r>
            <a:r>
              <a:rPr lang="de-DE" altLang="zh-CN" sz="800" dirty="0" smtClean="0"/>
              <a:t> GmbH, Corporate-</a:t>
            </a:r>
            <a:r>
              <a:rPr lang="de-DE" altLang="zh-CN" sz="800" dirty="0" err="1" smtClean="0"/>
              <a:t>Housekeepingthemen</a:t>
            </a:r>
            <a:r>
              <a:rPr lang="de-DE" altLang="zh-CN" sz="800" dirty="0" smtClean="0"/>
              <a:t> </a:t>
            </a:r>
            <a:endParaRPr lang="de-DE" sz="800" dirty="0"/>
          </a:p>
        </p:txBody>
      </p:sp>
      <p:sp>
        <p:nvSpPr>
          <p:cNvPr id="18" name="Text Placeholder 17"/>
          <p:cNvSpPr>
            <a:spLocks noGrp="1"/>
          </p:cNvSpPr>
          <p:nvPr>
            <p:ph type="body" sz="quarter" idx="53"/>
          </p:nvPr>
        </p:nvSpPr>
        <p:spPr>
          <a:xfrm>
            <a:off x="632520" y="4293641"/>
            <a:ext cx="2017713" cy="1151583"/>
          </a:xfrm>
        </p:spPr>
        <p:txBody>
          <a:bodyPr/>
          <a:lstStyle/>
          <a:p>
            <a:endParaRPr lang="de-DE" dirty="0"/>
          </a:p>
        </p:txBody>
      </p:sp>
      <p:sp>
        <p:nvSpPr>
          <p:cNvPr id="19" name="Text Placeholder 18"/>
          <p:cNvSpPr>
            <a:spLocks noGrp="1"/>
          </p:cNvSpPr>
          <p:nvPr>
            <p:ph type="body" sz="quarter" idx="54"/>
          </p:nvPr>
        </p:nvSpPr>
        <p:spPr>
          <a:xfrm>
            <a:off x="633215" y="5445224"/>
            <a:ext cx="2016919" cy="791816"/>
          </a:xfrm>
        </p:spPr>
        <p:txBody>
          <a:bodyPr tIns="36000" bIns="72000"/>
          <a:lstStyle/>
          <a:p>
            <a:r>
              <a:rPr lang="de-DE" sz="800" dirty="0" smtClean="0"/>
              <a:t>Beratung bei chinesischen Verträgen in Zusammenhang mit chinesischen Tochtergesellschaften </a:t>
            </a:r>
            <a:endParaRPr lang="de-DE" sz="800" dirty="0"/>
          </a:p>
        </p:txBody>
      </p:sp>
      <p:sp>
        <p:nvSpPr>
          <p:cNvPr id="21" name="Text Placeholder 20"/>
          <p:cNvSpPr>
            <a:spLocks noGrp="1"/>
          </p:cNvSpPr>
          <p:nvPr>
            <p:ph type="body" sz="quarter" idx="56"/>
          </p:nvPr>
        </p:nvSpPr>
        <p:spPr>
          <a:xfrm>
            <a:off x="705545" y="5446712"/>
            <a:ext cx="1871663" cy="14400"/>
          </a:xfrm>
        </p:spPr>
        <p:txBody>
          <a:bodyPr/>
          <a:lstStyle/>
          <a:p>
            <a:endParaRPr lang="de-DE" dirty="0"/>
          </a:p>
        </p:txBody>
      </p:sp>
      <p:sp>
        <p:nvSpPr>
          <p:cNvPr id="22" name="Text Placeholder 21"/>
          <p:cNvSpPr>
            <a:spLocks noGrp="1"/>
          </p:cNvSpPr>
          <p:nvPr>
            <p:ph type="body" sz="quarter" idx="57"/>
          </p:nvPr>
        </p:nvSpPr>
        <p:spPr>
          <a:xfrm>
            <a:off x="2935982" y="4292897"/>
            <a:ext cx="2017713" cy="1152327"/>
          </a:xfrm>
        </p:spPr>
        <p:txBody>
          <a:bodyPr/>
          <a:lstStyle/>
          <a:p>
            <a:pPr marL="0">
              <a:spcBef>
                <a:spcPts val="900"/>
              </a:spcBef>
            </a:pPr>
            <a:r>
              <a:rPr lang="de-DE" sz="1400" b="0" dirty="0">
                <a:solidFill>
                  <a:srgbClr val="0F6988"/>
                </a:solidFill>
              </a:rPr>
              <a:t>D</a:t>
            </a:r>
            <a:r>
              <a:rPr lang="de-DE" sz="1400" b="0" dirty="0" smtClean="0">
                <a:solidFill>
                  <a:srgbClr val="0F6988"/>
                </a:solidFill>
              </a:rPr>
              <a:t>eutsches Technologieunternehmen</a:t>
            </a:r>
            <a:endParaRPr lang="de-DE" sz="1400" b="0" dirty="0">
              <a:solidFill>
                <a:srgbClr val="0F6988"/>
              </a:solidFill>
            </a:endParaRPr>
          </a:p>
        </p:txBody>
      </p:sp>
      <p:sp>
        <p:nvSpPr>
          <p:cNvPr id="23" name="Text Placeholder 22"/>
          <p:cNvSpPr>
            <a:spLocks noGrp="1"/>
          </p:cNvSpPr>
          <p:nvPr>
            <p:ph type="body" sz="quarter" idx="58"/>
          </p:nvPr>
        </p:nvSpPr>
        <p:spPr>
          <a:xfrm>
            <a:off x="2936677" y="5443736"/>
            <a:ext cx="2016919" cy="791816"/>
          </a:xfrm>
        </p:spPr>
        <p:txBody>
          <a:bodyPr tIns="36000" bIns="72000"/>
          <a:lstStyle/>
          <a:p>
            <a:r>
              <a:rPr lang="de-DE" sz="800" dirty="0" smtClean="0"/>
              <a:t>Beratung in Zusammenhang mit einem chinesischen Joint Venture</a:t>
            </a:r>
            <a:endParaRPr lang="de-DE" sz="800" dirty="0"/>
          </a:p>
        </p:txBody>
      </p:sp>
      <p:sp>
        <p:nvSpPr>
          <p:cNvPr id="25" name="Text Placeholder 24"/>
          <p:cNvSpPr>
            <a:spLocks noGrp="1"/>
          </p:cNvSpPr>
          <p:nvPr>
            <p:ph type="body" sz="quarter" idx="60"/>
          </p:nvPr>
        </p:nvSpPr>
        <p:spPr>
          <a:xfrm>
            <a:off x="3009007" y="5445968"/>
            <a:ext cx="1871663" cy="14400"/>
          </a:xfrm>
        </p:spPr>
        <p:txBody>
          <a:bodyPr/>
          <a:lstStyle/>
          <a:p>
            <a:endParaRPr lang="de-DE" dirty="0"/>
          </a:p>
        </p:txBody>
      </p:sp>
      <p:sp>
        <p:nvSpPr>
          <p:cNvPr id="26" name="Text Placeholder 25"/>
          <p:cNvSpPr>
            <a:spLocks noGrp="1"/>
          </p:cNvSpPr>
          <p:nvPr>
            <p:ph type="body" sz="quarter" idx="61"/>
          </p:nvPr>
        </p:nvSpPr>
        <p:spPr/>
        <p:txBody>
          <a:bodyPr/>
          <a:lstStyle/>
          <a:p>
            <a:endParaRPr lang="de-DE" dirty="0"/>
          </a:p>
        </p:txBody>
      </p:sp>
      <p:sp>
        <p:nvSpPr>
          <p:cNvPr id="27" name="Text Placeholder 26"/>
          <p:cNvSpPr>
            <a:spLocks noGrp="1"/>
          </p:cNvSpPr>
          <p:nvPr>
            <p:ph type="body" sz="quarter" idx="62"/>
          </p:nvPr>
        </p:nvSpPr>
        <p:spPr>
          <a:xfrm>
            <a:off x="5240139" y="5443736"/>
            <a:ext cx="2016919" cy="791816"/>
          </a:xfrm>
        </p:spPr>
        <p:txBody>
          <a:bodyPr tIns="36000" bIns="72000"/>
          <a:lstStyle/>
          <a:p>
            <a:r>
              <a:rPr lang="de-DE" sz="800" dirty="0"/>
              <a:t>Beratung bei der Findung eines geeigneten </a:t>
            </a:r>
            <a:r>
              <a:rPr lang="de-DE" sz="800" dirty="0" smtClean="0"/>
              <a:t>Targets/und </a:t>
            </a:r>
            <a:r>
              <a:rPr lang="de-DE" sz="800" dirty="0"/>
              <a:t>oder Kooperationspartner in Deutschland</a:t>
            </a:r>
          </a:p>
        </p:txBody>
      </p:sp>
      <p:sp>
        <p:nvSpPr>
          <p:cNvPr id="29" name="Text Placeholder 28"/>
          <p:cNvSpPr>
            <a:spLocks noGrp="1"/>
          </p:cNvSpPr>
          <p:nvPr>
            <p:ph type="body" sz="quarter" idx="64"/>
          </p:nvPr>
        </p:nvSpPr>
        <p:spPr>
          <a:xfrm>
            <a:off x="5312469" y="5445224"/>
            <a:ext cx="1871663" cy="14400"/>
          </a:xfrm>
        </p:spPr>
        <p:txBody>
          <a:bodyPr/>
          <a:lstStyle/>
          <a:p>
            <a:endParaRPr lang="de-DE" dirty="0"/>
          </a:p>
        </p:txBody>
      </p:sp>
      <p:sp>
        <p:nvSpPr>
          <p:cNvPr id="30" name="Text Placeholder 29"/>
          <p:cNvSpPr>
            <a:spLocks noGrp="1"/>
          </p:cNvSpPr>
          <p:nvPr>
            <p:ph type="body" sz="quarter" idx="65"/>
          </p:nvPr>
        </p:nvSpPr>
        <p:spPr/>
        <p:txBody>
          <a:bodyPr/>
          <a:lstStyle/>
          <a:p>
            <a:endParaRPr lang="de-DE" dirty="0"/>
          </a:p>
        </p:txBody>
      </p:sp>
      <p:sp>
        <p:nvSpPr>
          <p:cNvPr id="31" name="Text Placeholder 30"/>
          <p:cNvSpPr>
            <a:spLocks noGrp="1"/>
          </p:cNvSpPr>
          <p:nvPr>
            <p:ph type="body" sz="quarter" idx="66"/>
          </p:nvPr>
        </p:nvSpPr>
        <p:spPr>
          <a:xfrm>
            <a:off x="7543601" y="5442992"/>
            <a:ext cx="2016919" cy="791816"/>
          </a:xfrm>
        </p:spPr>
        <p:txBody>
          <a:bodyPr tIns="36000" bIns="72000"/>
          <a:lstStyle/>
          <a:p>
            <a:r>
              <a:rPr lang="de-DE" sz="800" dirty="0"/>
              <a:t>Beratung </a:t>
            </a:r>
            <a:r>
              <a:rPr lang="de-DE" sz="800" dirty="0" smtClean="0"/>
              <a:t>bei </a:t>
            </a:r>
            <a:r>
              <a:rPr lang="de-DE" sz="800" dirty="0"/>
              <a:t>dem </a:t>
            </a:r>
            <a:r>
              <a:rPr lang="de-DE" sz="800" dirty="0" smtClean="0"/>
              <a:t>Eintritt </a:t>
            </a:r>
            <a:r>
              <a:rPr lang="de-DE" sz="800" dirty="0"/>
              <a:t>in den deutschen Markt</a:t>
            </a:r>
          </a:p>
        </p:txBody>
      </p:sp>
      <p:sp>
        <p:nvSpPr>
          <p:cNvPr id="33" name="Text Placeholder 32"/>
          <p:cNvSpPr>
            <a:spLocks noGrp="1"/>
          </p:cNvSpPr>
          <p:nvPr>
            <p:ph type="body" sz="quarter" idx="68"/>
          </p:nvPr>
        </p:nvSpPr>
        <p:spPr>
          <a:xfrm>
            <a:off x="7615931" y="5445224"/>
            <a:ext cx="1871663" cy="14400"/>
          </a:xfrm>
        </p:spPr>
        <p:txBody>
          <a:bodyPr/>
          <a:lstStyle/>
          <a:p>
            <a:endParaRPr lang="de-DE" dirty="0"/>
          </a:p>
        </p:txBody>
      </p:sp>
      <p:sp>
        <p:nvSpPr>
          <p:cNvPr id="34" name="Text Placeholder 33"/>
          <p:cNvSpPr>
            <a:spLocks noGrp="1"/>
          </p:cNvSpPr>
          <p:nvPr>
            <p:ph type="body" sz="quarter" idx="48"/>
          </p:nvPr>
        </p:nvSpPr>
        <p:spPr>
          <a:xfrm>
            <a:off x="5311774" y="3213720"/>
            <a:ext cx="1871663" cy="14400"/>
          </a:xfrm>
        </p:spPr>
        <p:txBody>
          <a:bodyPr/>
          <a:lstStyle/>
          <a:p>
            <a:endParaRPr lang="de-DE" dirty="0"/>
          </a:p>
        </p:txBody>
      </p:sp>
      <p:sp>
        <p:nvSpPr>
          <p:cNvPr id="35" name="Text Placeholder 34"/>
          <p:cNvSpPr>
            <a:spLocks noGrp="1"/>
          </p:cNvSpPr>
          <p:nvPr>
            <p:ph type="body" sz="quarter" idx="52"/>
          </p:nvPr>
        </p:nvSpPr>
        <p:spPr>
          <a:xfrm>
            <a:off x="7615236" y="3212976"/>
            <a:ext cx="1871663" cy="14400"/>
          </a:xfrm>
        </p:spPr>
        <p:txBody>
          <a:bodyPr/>
          <a:lstStyle/>
          <a:p>
            <a:endParaRPr lang="de-DE" dirty="0"/>
          </a:p>
        </p:txBody>
      </p:sp>
      <p:sp>
        <p:nvSpPr>
          <p:cNvPr id="6" name="Content Placeholder 5"/>
          <p:cNvSpPr>
            <a:spLocks noGrp="1"/>
          </p:cNvSpPr>
          <p:nvPr>
            <p:ph sz="quarter" idx="63"/>
          </p:nvPr>
        </p:nvSpPr>
        <p:spPr>
          <a:xfrm>
            <a:off x="5312246" y="4363417"/>
            <a:ext cx="1872110" cy="1009799"/>
          </a:xfrm>
        </p:spPr>
        <p:txBody>
          <a:bodyPr/>
          <a:lstStyle/>
          <a:p>
            <a:r>
              <a:rPr lang="de-DE" sz="1800" dirty="0" smtClean="0">
                <a:solidFill>
                  <a:schemeClr val="tx1"/>
                </a:solidFill>
              </a:rPr>
              <a:t/>
            </a:r>
            <a:br>
              <a:rPr lang="de-DE" sz="1800" dirty="0" smtClean="0">
                <a:solidFill>
                  <a:schemeClr val="tx1"/>
                </a:solidFill>
              </a:rPr>
            </a:br>
            <a:r>
              <a:rPr lang="de-DE" sz="1400" dirty="0" smtClean="0">
                <a:solidFill>
                  <a:srgbClr val="0F6988"/>
                </a:solidFill>
              </a:rPr>
              <a:t>Ningbo </a:t>
            </a:r>
            <a:r>
              <a:rPr lang="de-DE" sz="1400" dirty="0" err="1" smtClean="0">
                <a:solidFill>
                  <a:srgbClr val="0F6988"/>
                </a:solidFill>
              </a:rPr>
              <a:t>ChangRong</a:t>
            </a:r>
            <a:r>
              <a:rPr lang="de-DE" sz="1400" dirty="0" smtClean="0">
                <a:solidFill>
                  <a:srgbClr val="0F6988"/>
                </a:solidFill>
              </a:rPr>
              <a:t> </a:t>
            </a:r>
            <a:r>
              <a:rPr lang="de-DE" sz="1400" dirty="0" err="1" smtClean="0">
                <a:solidFill>
                  <a:srgbClr val="0F6988"/>
                </a:solidFill>
              </a:rPr>
              <a:t>Brewing</a:t>
            </a:r>
            <a:r>
              <a:rPr lang="de-DE" sz="1400" dirty="0" smtClean="0">
                <a:solidFill>
                  <a:srgbClr val="0F6988"/>
                </a:solidFill>
              </a:rPr>
              <a:t> Co., Ltd. </a:t>
            </a:r>
          </a:p>
          <a:p>
            <a:pPr algn="l"/>
            <a:endParaRPr lang="de-DE" altLang="zh-CN" sz="700" b="1" dirty="0" smtClean="0">
              <a:solidFill>
                <a:schemeClr val="tx1"/>
              </a:solidFill>
            </a:endParaRPr>
          </a:p>
        </p:txBody>
      </p:sp>
      <p:sp>
        <p:nvSpPr>
          <p:cNvPr id="14" name="Content Placeholder 13"/>
          <p:cNvSpPr>
            <a:spLocks noGrp="1"/>
          </p:cNvSpPr>
          <p:nvPr>
            <p:ph sz="quarter" idx="67"/>
          </p:nvPr>
        </p:nvSpPr>
        <p:spPr>
          <a:xfrm>
            <a:off x="7615708" y="4362673"/>
            <a:ext cx="1872110" cy="1010543"/>
          </a:xfrm>
        </p:spPr>
        <p:txBody>
          <a:bodyPr/>
          <a:lstStyle/>
          <a:p>
            <a:r>
              <a:rPr lang="de-DE" sz="1400" dirty="0" smtClean="0">
                <a:solidFill>
                  <a:srgbClr val="0F6988"/>
                </a:solidFill>
              </a:rPr>
              <a:t>Chinesischer Spirituosenhersteller </a:t>
            </a:r>
            <a:endParaRPr lang="de-DE" sz="1800" dirty="0">
              <a:solidFill>
                <a:schemeClr val="tx1"/>
              </a:solidFill>
            </a:endParaRPr>
          </a:p>
        </p:txBody>
      </p:sp>
      <p:sp>
        <p:nvSpPr>
          <p:cNvPr id="20" name="Content Placeholder 19"/>
          <p:cNvSpPr>
            <a:spLocks noGrp="1"/>
          </p:cNvSpPr>
          <p:nvPr>
            <p:ph sz="quarter" idx="51"/>
          </p:nvPr>
        </p:nvSpPr>
        <p:spPr>
          <a:xfrm>
            <a:off x="7615013" y="2202632"/>
            <a:ext cx="1872110" cy="938336"/>
          </a:xfrm>
        </p:spPr>
        <p:txBody>
          <a:bodyPr/>
          <a:lstStyle/>
          <a:p>
            <a:pPr marL="1588">
              <a:spcBef>
                <a:spcPts val="0"/>
              </a:spcBef>
            </a:pPr>
            <a:endParaRPr lang="de-DE" sz="1800" dirty="0">
              <a:solidFill>
                <a:schemeClr val="tx1"/>
              </a:solidFill>
            </a:endParaRPr>
          </a:p>
          <a:p>
            <a:pPr marL="1588">
              <a:spcBef>
                <a:spcPts val="0"/>
              </a:spcBef>
            </a:pPr>
            <a:endParaRPr lang="de-DE" altLang="zh-CN" sz="1800" dirty="0" smtClean="0">
              <a:solidFill>
                <a:schemeClr val="tx1"/>
              </a:solidFill>
            </a:endParaRPr>
          </a:p>
          <a:p>
            <a:pPr marL="1588">
              <a:spcBef>
                <a:spcPts val="0"/>
              </a:spcBef>
            </a:pPr>
            <a:r>
              <a:rPr lang="de-DE" altLang="zh-CN" sz="1400" dirty="0" err="1">
                <a:solidFill>
                  <a:srgbClr val="0F6988"/>
                </a:solidFill>
              </a:rPr>
              <a:t>Yinglian</a:t>
            </a:r>
            <a:r>
              <a:rPr lang="de-DE" altLang="zh-CN" sz="1400" dirty="0">
                <a:solidFill>
                  <a:srgbClr val="0F6988"/>
                </a:solidFill>
              </a:rPr>
              <a:t> </a:t>
            </a:r>
            <a:r>
              <a:rPr lang="de-DE" altLang="zh-CN" sz="1400" dirty="0" err="1">
                <a:solidFill>
                  <a:srgbClr val="0F6988"/>
                </a:solidFill>
              </a:rPr>
              <a:t>Health</a:t>
            </a:r>
            <a:r>
              <a:rPr lang="de-DE" altLang="zh-CN" sz="1400" dirty="0">
                <a:solidFill>
                  <a:srgbClr val="0F6988"/>
                </a:solidFill>
              </a:rPr>
              <a:t> </a:t>
            </a:r>
            <a:r>
              <a:rPr lang="de-DE" altLang="zh-CN" sz="1400" dirty="0" err="1">
                <a:solidFill>
                  <a:srgbClr val="0F6988"/>
                </a:solidFill>
              </a:rPr>
              <a:t>Pharmaceutical</a:t>
            </a:r>
            <a:r>
              <a:rPr lang="de-DE" altLang="zh-CN" sz="1400" dirty="0">
                <a:solidFill>
                  <a:srgbClr val="0F6988"/>
                </a:solidFill>
              </a:rPr>
              <a:t> </a:t>
            </a:r>
            <a:r>
              <a:rPr lang="de-DE" altLang="zh-CN" sz="1400" dirty="0" smtClean="0">
                <a:solidFill>
                  <a:srgbClr val="0F6988"/>
                </a:solidFill>
              </a:rPr>
              <a:t>Ltd.</a:t>
            </a:r>
            <a:br>
              <a:rPr lang="de-DE" altLang="zh-CN" sz="1400" dirty="0" smtClean="0">
                <a:solidFill>
                  <a:srgbClr val="0F6988"/>
                </a:solidFill>
              </a:rPr>
            </a:br>
            <a:r>
              <a:rPr lang="de-DE" altLang="zh-CN" sz="1400" dirty="0" smtClean="0">
                <a:solidFill>
                  <a:srgbClr val="0F6988"/>
                </a:solidFill>
              </a:rPr>
              <a:t>(Hongkong)</a:t>
            </a:r>
            <a:endParaRPr lang="de-DE" altLang="zh-CN" sz="1400" dirty="0">
              <a:solidFill>
                <a:srgbClr val="0F6988"/>
              </a:solidFill>
            </a:endParaRPr>
          </a:p>
          <a:p>
            <a:pPr marL="1588">
              <a:spcBef>
                <a:spcPts val="0"/>
              </a:spcBef>
            </a:pPr>
            <a:endParaRPr lang="de-DE" sz="1400" dirty="0">
              <a:solidFill>
                <a:srgbClr val="0F6988"/>
              </a:solidFill>
            </a:endParaRPr>
          </a:p>
          <a:p>
            <a:pPr marL="1588">
              <a:spcBef>
                <a:spcPts val="0"/>
              </a:spcBef>
            </a:pPr>
            <a:endParaRPr lang="de-DE" sz="1400" dirty="0">
              <a:solidFill>
                <a:srgbClr val="0F6988"/>
              </a:solidFill>
            </a:endParaRPr>
          </a:p>
        </p:txBody>
      </p:sp>
      <p:sp>
        <p:nvSpPr>
          <p:cNvPr id="38" name="Content Placeholder 37"/>
          <p:cNvSpPr>
            <a:spLocks noGrp="1"/>
          </p:cNvSpPr>
          <p:nvPr>
            <p:ph sz="quarter" idx="55"/>
          </p:nvPr>
        </p:nvSpPr>
        <p:spPr>
          <a:xfrm>
            <a:off x="705322" y="4364905"/>
            <a:ext cx="1872110" cy="1008311"/>
          </a:xfrm>
        </p:spPr>
        <p:txBody>
          <a:bodyPr/>
          <a:lstStyle/>
          <a:p>
            <a:r>
              <a:rPr lang="de-DE" altLang="zh-CN" sz="1400" dirty="0" smtClean="0">
                <a:solidFill>
                  <a:srgbClr val="0F6988"/>
                </a:solidFill>
              </a:rPr>
              <a:t>Deutsches Produktions-unternehmen</a:t>
            </a:r>
            <a:endParaRPr lang="de-DE" sz="1800" dirty="0">
              <a:solidFill>
                <a:schemeClr val="tx1"/>
              </a:solidFill>
            </a:endParaRPr>
          </a:p>
        </p:txBody>
      </p:sp>
      <p:sp>
        <p:nvSpPr>
          <p:cNvPr id="36" name="Footer Placeholder 4"/>
          <p:cNvSpPr>
            <a:spLocks noGrp="1"/>
          </p:cNvSpPr>
          <p:nvPr>
            <p:ph type="ftr" sz="quarter" idx="37"/>
          </p:nvPr>
        </p:nvSpPr>
        <p:spPr>
          <a:xfrm>
            <a:off x="7473280" y="217215"/>
            <a:ext cx="2088232" cy="212253"/>
          </a:xfrm>
        </p:spPr>
        <p:txBody>
          <a:bodyPr/>
          <a:lstStyle/>
          <a:p>
            <a:r>
              <a:rPr lang="en-US" dirty="0" smtClean="0">
                <a:solidFill>
                  <a:srgbClr val="000000"/>
                </a:solidFill>
              </a:rPr>
              <a:t>Private &amp; Confidential</a:t>
            </a:r>
            <a:endParaRPr lang="en-US" dirty="0">
              <a:solidFill>
                <a:srgbClr val="000000"/>
              </a:solidFill>
            </a:endParaRPr>
          </a:p>
        </p:txBody>
      </p:sp>
    </p:spTree>
    <p:extLst>
      <p:ext uri="{BB962C8B-B14F-4D97-AF65-F5344CB8AC3E}">
        <p14:creationId xmlns:p14="http://schemas.microsoft.com/office/powerpoint/2010/main" val="446487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38"/>
          </p:nvPr>
        </p:nvSpPr>
        <p:spPr/>
        <p:txBody>
          <a:bodyPr/>
          <a:lstStyle/>
          <a:p>
            <a:endParaRPr lang="en-US" sz="2000" b="0" dirty="0" smtClean="0">
              <a:solidFill>
                <a:schemeClr val="tx1"/>
              </a:solidFill>
            </a:endParaRPr>
          </a:p>
          <a:p>
            <a:endParaRPr lang="de-DE" altLang="zh-CN" sz="1800" b="0" dirty="0" smtClean="0">
              <a:solidFill>
                <a:schemeClr val="tx1"/>
              </a:solidFill>
            </a:endParaRPr>
          </a:p>
          <a:p>
            <a:endParaRPr lang="en-US" sz="1800" b="0" dirty="0">
              <a:solidFill>
                <a:schemeClr val="tx1"/>
              </a:solidFill>
            </a:endParaRPr>
          </a:p>
          <a:p>
            <a:endParaRPr lang="en-GB" sz="1800" b="0" dirty="0"/>
          </a:p>
        </p:txBody>
      </p:sp>
      <p:sp>
        <p:nvSpPr>
          <p:cNvPr id="3" name="Title 2"/>
          <p:cNvSpPr>
            <a:spLocks noGrp="1"/>
          </p:cNvSpPr>
          <p:nvPr>
            <p:ph type="title"/>
          </p:nvPr>
        </p:nvSpPr>
        <p:spPr/>
        <p:txBody>
          <a:bodyPr/>
          <a:lstStyle/>
          <a:p>
            <a:r>
              <a:rPr lang="en-GB" altLang="zh-CN" dirty="0" err="1"/>
              <a:t>Ausgewählte</a:t>
            </a:r>
            <a:r>
              <a:rPr lang="en-GB" altLang="zh-CN" dirty="0"/>
              <a:t> </a:t>
            </a:r>
            <a:r>
              <a:rPr lang="en-GB" altLang="zh-CN" dirty="0" err="1"/>
              <a:t>Referenzen</a:t>
            </a:r>
            <a:r>
              <a:rPr lang="de-DE" altLang="zh-CN" dirty="0"/>
              <a:t/>
            </a:r>
            <a:br>
              <a:rPr lang="de-DE" altLang="zh-CN" dirty="0"/>
            </a:br>
            <a:endParaRPr lang="en-GB" sz="2000" dirty="0"/>
          </a:p>
        </p:txBody>
      </p:sp>
      <p:sp>
        <p:nvSpPr>
          <p:cNvPr id="4" name="Text Placeholder 3"/>
          <p:cNvSpPr>
            <a:spLocks noGrp="1"/>
          </p:cNvSpPr>
          <p:nvPr>
            <p:ph type="body" sz="quarter" idx="13"/>
          </p:nvPr>
        </p:nvSpPr>
        <p:spPr>
          <a:xfrm>
            <a:off x="632520" y="3429000"/>
            <a:ext cx="2016919" cy="648000"/>
          </a:xfrm>
        </p:spPr>
        <p:txBody>
          <a:bodyPr tIns="36000" bIns="72000"/>
          <a:lstStyle/>
          <a:p>
            <a:r>
              <a:rPr lang="de-DE" sz="800" dirty="0"/>
              <a:t>Beratung beim Erwerb von 60% der Anteile an CIFA (einer der führenden Bauanlagen-/Maschinenhersteller mit Sitz in Italien)</a:t>
            </a:r>
            <a:endParaRPr lang="en-GB" sz="800" dirty="0"/>
          </a:p>
          <a:p>
            <a:endParaRPr lang="en-GB" sz="800" dirty="0"/>
          </a:p>
        </p:txBody>
      </p:sp>
      <p:sp>
        <p:nvSpPr>
          <p:cNvPr id="7" name="Text Placeholder 6"/>
          <p:cNvSpPr>
            <a:spLocks noGrp="1"/>
          </p:cNvSpPr>
          <p:nvPr>
            <p:ph type="body" sz="quarter" idx="40"/>
          </p:nvPr>
        </p:nvSpPr>
        <p:spPr/>
        <p:txBody>
          <a:bodyPr/>
          <a:lstStyle/>
          <a:p>
            <a:endParaRPr lang="en-GB" dirty="0"/>
          </a:p>
        </p:txBody>
      </p:sp>
      <p:sp>
        <p:nvSpPr>
          <p:cNvPr id="8" name="Text Placeholder 7"/>
          <p:cNvSpPr>
            <a:spLocks noGrp="1"/>
          </p:cNvSpPr>
          <p:nvPr>
            <p:ph type="body" sz="quarter" idx="41"/>
          </p:nvPr>
        </p:nvSpPr>
        <p:spPr/>
        <p:txBody>
          <a:bodyPr/>
          <a:lstStyle/>
          <a:p>
            <a:endParaRPr lang="en-GB" dirty="0"/>
          </a:p>
        </p:txBody>
      </p:sp>
      <p:sp>
        <p:nvSpPr>
          <p:cNvPr id="9" name="Text Placeholder 8"/>
          <p:cNvSpPr>
            <a:spLocks noGrp="1"/>
          </p:cNvSpPr>
          <p:nvPr>
            <p:ph type="body" sz="quarter" idx="42"/>
          </p:nvPr>
        </p:nvSpPr>
        <p:spPr>
          <a:xfrm>
            <a:off x="2935982" y="3428255"/>
            <a:ext cx="2016919" cy="648000"/>
          </a:xfrm>
        </p:spPr>
        <p:txBody>
          <a:bodyPr tIns="36000" bIns="72000"/>
          <a:lstStyle/>
          <a:p>
            <a:r>
              <a:rPr lang="de-DE" sz="800" dirty="0"/>
              <a:t>Beratung der Dell Information Technology (</a:t>
            </a:r>
            <a:r>
              <a:rPr lang="de-DE" sz="800" dirty="0" err="1"/>
              <a:t>Kunshan</a:t>
            </a:r>
            <a:r>
              <a:rPr lang="de-DE" sz="800" dirty="0"/>
              <a:t>) Company Limited in Rechtsstreitigkeiten</a:t>
            </a:r>
          </a:p>
          <a:p>
            <a:endParaRPr lang="en-GB" sz="800" dirty="0"/>
          </a:p>
          <a:p>
            <a:endParaRPr lang="en-GB" sz="800" dirty="0"/>
          </a:p>
        </p:txBody>
      </p:sp>
      <p:sp>
        <p:nvSpPr>
          <p:cNvPr id="11" name="Text Placeholder 10"/>
          <p:cNvSpPr>
            <a:spLocks noGrp="1"/>
          </p:cNvSpPr>
          <p:nvPr>
            <p:ph type="body" sz="quarter" idx="44"/>
          </p:nvPr>
        </p:nvSpPr>
        <p:spPr/>
        <p:txBody>
          <a:bodyPr/>
          <a:lstStyle/>
          <a:p>
            <a:endParaRPr lang="en-GB" dirty="0"/>
          </a:p>
        </p:txBody>
      </p:sp>
      <p:sp>
        <p:nvSpPr>
          <p:cNvPr id="12" name="Text Placeholder 11"/>
          <p:cNvSpPr>
            <a:spLocks noGrp="1"/>
          </p:cNvSpPr>
          <p:nvPr>
            <p:ph type="body" sz="quarter" idx="45"/>
          </p:nvPr>
        </p:nvSpPr>
        <p:spPr/>
        <p:txBody>
          <a:bodyPr/>
          <a:lstStyle/>
          <a:p>
            <a:pPr marL="0">
              <a:spcBef>
                <a:spcPts val="900"/>
              </a:spcBef>
            </a:pPr>
            <a:endParaRPr lang="en-GB" sz="1400" b="0" dirty="0">
              <a:solidFill>
                <a:srgbClr val="0F6988"/>
              </a:solidFill>
            </a:endParaRPr>
          </a:p>
        </p:txBody>
      </p:sp>
      <p:sp>
        <p:nvSpPr>
          <p:cNvPr id="13" name="Text Placeholder 12"/>
          <p:cNvSpPr>
            <a:spLocks noGrp="1"/>
          </p:cNvSpPr>
          <p:nvPr>
            <p:ph type="body" sz="quarter" idx="46"/>
          </p:nvPr>
        </p:nvSpPr>
        <p:spPr>
          <a:xfrm>
            <a:off x="5241032" y="3429000"/>
            <a:ext cx="2016919" cy="648000"/>
          </a:xfrm>
        </p:spPr>
        <p:txBody>
          <a:bodyPr tIns="36000" bIns="72000"/>
          <a:lstStyle/>
          <a:p>
            <a:r>
              <a:rPr lang="de-DE" sz="800" dirty="0"/>
              <a:t>Beratung von AEIOU Advertising (einer chinesischen </a:t>
            </a:r>
            <a:r>
              <a:rPr lang="de-DE" sz="800" dirty="0" smtClean="0"/>
              <a:t>Werbeagentur) </a:t>
            </a:r>
            <a:r>
              <a:rPr lang="de-DE" sz="800" dirty="0"/>
              <a:t>bei ihrem Verkauf an M&amp;C Saatchi (eine britische Aktiengesellschaft</a:t>
            </a:r>
            <a:r>
              <a:rPr lang="de-DE" sz="800" dirty="0" smtClean="0"/>
              <a:t>)</a:t>
            </a:r>
            <a:endParaRPr lang="de-DE" sz="800" dirty="0"/>
          </a:p>
        </p:txBody>
      </p:sp>
      <p:sp>
        <p:nvSpPr>
          <p:cNvPr id="15" name="Text Placeholder 14"/>
          <p:cNvSpPr>
            <a:spLocks noGrp="1"/>
          </p:cNvSpPr>
          <p:nvPr>
            <p:ph type="body" sz="quarter" idx="49"/>
          </p:nvPr>
        </p:nvSpPr>
        <p:spPr/>
        <p:txBody>
          <a:bodyPr/>
          <a:lstStyle/>
          <a:p>
            <a:endParaRPr lang="en-GB" dirty="0"/>
          </a:p>
        </p:txBody>
      </p:sp>
      <p:sp>
        <p:nvSpPr>
          <p:cNvPr id="16" name="Text Placeholder 15"/>
          <p:cNvSpPr>
            <a:spLocks noGrp="1"/>
          </p:cNvSpPr>
          <p:nvPr>
            <p:ph type="body" sz="quarter" idx="50"/>
          </p:nvPr>
        </p:nvSpPr>
        <p:spPr>
          <a:xfrm>
            <a:off x="7542906" y="3426767"/>
            <a:ext cx="2016919" cy="648000"/>
          </a:xfrm>
        </p:spPr>
        <p:txBody>
          <a:bodyPr tIns="36000" bIns="72000"/>
          <a:lstStyle/>
          <a:p>
            <a:r>
              <a:rPr lang="de-DE" sz="800" dirty="0"/>
              <a:t>Beratung von </a:t>
            </a:r>
            <a:r>
              <a:rPr lang="de-DE" sz="800" dirty="0" err="1"/>
              <a:t>Haifeng</a:t>
            </a:r>
            <a:r>
              <a:rPr lang="de-DE" sz="800" dirty="0"/>
              <a:t> Education (eine führende chinesische Online-Bildungsplattform) bei der </a:t>
            </a:r>
            <a:r>
              <a:rPr lang="de-DE" sz="800" dirty="0" smtClean="0"/>
              <a:t>Series-C- Finanzierung </a:t>
            </a:r>
            <a:endParaRPr lang="en-GB" sz="800" dirty="0"/>
          </a:p>
        </p:txBody>
      </p:sp>
      <p:sp>
        <p:nvSpPr>
          <p:cNvPr id="18" name="Text Placeholder 17"/>
          <p:cNvSpPr>
            <a:spLocks noGrp="1"/>
          </p:cNvSpPr>
          <p:nvPr>
            <p:ph type="body" sz="quarter" idx="53"/>
          </p:nvPr>
        </p:nvSpPr>
        <p:spPr>
          <a:xfrm>
            <a:off x="1568723" y="4293641"/>
            <a:ext cx="2017713" cy="1295400"/>
          </a:xfrm>
        </p:spPr>
        <p:txBody>
          <a:bodyPr/>
          <a:lstStyle/>
          <a:p>
            <a:endParaRPr lang="en-GB" dirty="0"/>
          </a:p>
        </p:txBody>
      </p:sp>
      <p:sp>
        <p:nvSpPr>
          <p:cNvPr id="19" name="Text Placeholder 18"/>
          <p:cNvSpPr>
            <a:spLocks noGrp="1"/>
          </p:cNvSpPr>
          <p:nvPr>
            <p:ph type="body" sz="quarter" idx="54"/>
          </p:nvPr>
        </p:nvSpPr>
        <p:spPr>
          <a:xfrm>
            <a:off x="1569418" y="5445224"/>
            <a:ext cx="2016919" cy="791816"/>
          </a:xfrm>
        </p:spPr>
        <p:txBody>
          <a:bodyPr tIns="36000" bIns="72000"/>
          <a:lstStyle/>
          <a:p>
            <a:r>
              <a:rPr lang="de-DE" altLang="zh-CN" sz="800" dirty="0" smtClean="0"/>
              <a:t>Beratung im Zusammenhang mit einer  Untersuchung </a:t>
            </a:r>
            <a:r>
              <a:rPr lang="de-DE" altLang="zh-CN" sz="800" dirty="0"/>
              <a:t>zum Co-Enzym </a:t>
            </a:r>
            <a:r>
              <a:rPr lang="de-DE" altLang="zh-CN" sz="800" dirty="0" smtClean="0"/>
              <a:t>Q10</a:t>
            </a:r>
            <a:endParaRPr lang="en-GB" sz="800" dirty="0"/>
          </a:p>
          <a:p>
            <a:endParaRPr lang="en-GB" sz="800" dirty="0"/>
          </a:p>
        </p:txBody>
      </p:sp>
      <p:sp>
        <p:nvSpPr>
          <p:cNvPr id="21" name="Text Placeholder 20"/>
          <p:cNvSpPr>
            <a:spLocks noGrp="1"/>
          </p:cNvSpPr>
          <p:nvPr>
            <p:ph type="body" sz="quarter" idx="56"/>
          </p:nvPr>
        </p:nvSpPr>
        <p:spPr>
          <a:xfrm>
            <a:off x="1641748" y="5446712"/>
            <a:ext cx="1871663" cy="14400"/>
          </a:xfrm>
        </p:spPr>
        <p:txBody>
          <a:bodyPr/>
          <a:lstStyle/>
          <a:p>
            <a:endParaRPr lang="en-GB" dirty="0"/>
          </a:p>
        </p:txBody>
      </p:sp>
      <p:sp>
        <p:nvSpPr>
          <p:cNvPr id="22" name="Text Placeholder 21"/>
          <p:cNvSpPr>
            <a:spLocks noGrp="1"/>
          </p:cNvSpPr>
          <p:nvPr>
            <p:ph type="body" sz="quarter" idx="57"/>
          </p:nvPr>
        </p:nvSpPr>
        <p:spPr>
          <a:xfrm>
            <a:off x="3872185" y="4292897"/>
            <a:ext cx="2017713" cy="1295400"/>
          </a:xfrm>
        </p:spPr>
        <p:txBody>
          <a:bodyPr/>
          <a:lstStyle/>
          <a:p>
            <a:pPr marL="0">
              <a:spcBef>
                <a:spcPts val="900"/>
              </a:spcBef>
            </a:pPr>
            <a:endParaRPr lang="en-GB" sz="1400" b="0" dirty="0" smtClean="0">
              <a:solidFill>
                <a:srgbClr val="0F6988"/>
              </a:solidFill>
            </a:endParaRPr>
          </a:p>
          <a:p>
            <a:pPr marL="0">
              <a:spcBef>
                <a:spcPts val="900"/>
              </a:spcBef>
            </a:pPr>
            <a:r>
              <a:rPr lang="en-GB" sz="1400" b="0" dirty="0" err="1" smtClean="0">
                <a:solidFill>
                  <a:srgbClr val="0F6988"/>
                </a:solidFill>
              </a:rPr>
              <a:t>Xin</a:t>
            </a:r>
            <a:r>
              <a:rPr lang="en-GB" sz="1400" b="0" dirty="0" smtClean="0">
                <a:solidFill>
                  <a:srgbClr val="0F6988"/>
                </a:solidFill>
              </a:rPr>
              <a:t> </a:t>
            </a:r>
            <a:r>
              <a:rPr lang="en-GB" sz="1400" b="0" dirty="0">
                <a:solidFill>
                  <a:srgbClr val="0F6988"/>
                </a:solidFill>
              </a:rPr>
              <a:t>Da Zhou Holdings Co., Ltd</a:t>
            </a:r>
          </a:p>
          <a:p>
            <a:pPr marL="0">
              <a:spcBef>
                <a:spcPts val="900"/>
              </a:spcBef>
            </a:pPr>
            <a:endParaRPr lang="en-GB" sz="1400" b="0" dirty="0">
              <a:solidFill>
                <a:srgbClr val="0F6988"/>
              </a:solidFill>
            </a:endParaRPr>
          </a:p>
        </p:txBody>
      </p:sp>
      <p:sp>
        <p:nvSpPr>
          <p:cNvPr id="23" name="Text Placeholder 22"/>
          <p:cNvSpPr>
            <a:spLocks noGrp="1"/>
          </p:cNvSpPr>
          <p:nvPr>
            <p:ph type="body" sz="quarter" idx="58"/>
          </p:nvPr>
        </p:nvSpPr>
        <p:spPr>
          <a:xfrm>
            <a:off x="3872880" y="5443736"/>
            <a:ext cx="2016919" cy="791816"/>
          </a:xfrm>
        </p:spPr>
        <p:txBody>
          <a:bodyPr tIns="36000" bIns="72000"/>
          <a:lstStyle/>
          <a:p>
            <a:r>
              <a:rPr lang="de-DE" sz="800" dirty="0"/>
              <a:t>Beratung beim Erwerb bestimmter Anteile an </a:t>
            </a:r>
            <a:r>
              <a:rPr lang="de-DE" sz="800" dirty="0" err="1"/>
              <a:t>Sanlorenzo</a:t>
            </a:r>
            <a:r>
              <a:rPr lang="de-DE" sz="800" dirty="0"/>
              <a:t> (einem bekannten italienischen Yachthersteller)</a:t>
            </a:r>
            <a:endParaRPr lang="en-GB" sz="800" dirty="0"/>
          </a:p>
        </p:txBody>
      </p:sp>
      <p:sp>
        <p:nvSpPr>
          <p:cNvPr id="25" name="Text Placeholder 24"/>
          <p:cNvSpPr>
            <a:spLocks noGrp="1"/>
          </p:cNvSpPr>
          <p:nvPr>
            <p:ph type="body" sz="quarter" idx="60"/>
          </p:nvPr>
        </p:nvSpPr>
        <p:spPr>
          <a:xfrm>
            <a:off x="3945210" y="5445968"/>
            <a:ext cx="1871663" cy="14400"/>
          </a:xfrm>
        </p:spPr>
        <p:txBody>
          <a:bodyPr/>
          <a:lstStyle/>
          <a:p>
            <a:endParaRPr lang="en-GB" dirty="0"/>
          </a:p>
        </p:txBody>
      </p:sp>
      <p:sp>
        <p:nvSpPr>
          <p:cNvPr id="26" name="Text Placeholder 25"/>
          <p:cNvSpPr>
            <a:spLocks noGrp="1"/>
          </p:cNvSpPr>
          <p:nvPr>
            <p:ph type="body" sz="quarter" idx="61"/>
          </p:nvPr>
        </p:nvSpPr>
        <p:spPr>
          <a:xfrm>
            <a:off x="6175647" y="4292153"/>
            <a:ext cx="2017713" cy="1295400"/>
          </a:xfrm>
        </p:spPr>
        <p:txBody>
          <a:bodyPr/>
          <a:lstStyle/>
          <a:p>
            <a:endParaRPr lang="en-GB" dirty="0"/>
          </a:p>
        </p:txBody>
      </p:sp>
      <p:sp>
        <p:nvSpPr>
          <p:cNvPr id="27" name="Text Placeholder 26"/>
          <p:cNvSpPr>
            <a:spLocks noGrp="1"/>
          </p:cNvSpPr>
          <p:nvPr>
            <p:ph type="body" sz="quarter" idx="62"/>
          </p:nvPr>
        </p:nvSpPr>
        <p:spPr>
          <a:xfrm>
            <a:off x="6176342" y="5443736"/>
            <a:ext cx="2016919" cy="791816"/>
          </a:xfrm>
        </p:spPr>
        <p:txBody>
          <a:bodyPr tIns="36000" bIns="72000"/>
          <a:lstStyle/>
          <a:p>
            <a:r>
              <a:rPr lang="de-DE" sz="800" dirty="0" smtClean="0"/>
              <a:t>Beratung bei der Gründung </a:t>
            </a:r>
            <a:r>
              <a:rPr lang="de-DE" sz="800" dirty="0"/>
              <a:t>einer Tochtergesellschaft in China</a:t>
            </a:r>
          </a:p>
          <a:p>
            <a:endParaRPr lang="de-DE" sz="800" dirty="0"/>
          </a:p>
          <a:p>
            <a:endParaRPr lang="en-GB" sz="800" dirty="0"/>
          </a:p>
        </p:txBody>
      </p:sp>
      <p:sp>
        <p:nvSpPr>
          <p:cNvPr id="29" name="Text Placeholder 28"/>
          <p:cNvSpPr>
            <a:spLocks noGrp="1"/>
          </p:cNvSpPr>
          <p:nvPr>
            <p:ph type="body" sz="quarter" idx="64"/>
          </p:nvPr>
        </p:nvSpPr>
        <p:spPr>
          <a:xfrm>
            <a:off x="6248672" y="5445224"/>
            <a:ext cx="1871663" cy="14400"/>
          </a:xfrm>
        </p:spPr>
        <p:txBody>
          <a:bodyPr/>
          <a:lstStyle/>
          <a:p>
            <a:endParaRPr lang="en-GB" dirty="0"/>
          </a:p>
        </p:txBody>
      </p:sp>
      <p:sp>
        <p:nvSpPr>
          <p:cNvPr id="33" name="Text Placeholder 32"/>
          <p:cNvSpPr>
            <a:spLocks noGrp="1"/>
          </p:cNvSpPr>
          <p:nvPr>
            <p:ph type="body" sz="quarter" idx="68"/>
          </p:nvPr>
        </p:nvSpPr>
        <p:spPr>
          <a:xfrm>
            <a:off x="7615931" y="5445224"/>
            <a:ext cx="1871663" cy="14400"/>
          </a:xfrm>
        </p:spPr>
        <p:txBody>
          <a:bodyPr/>
          <a:lstStyle/>
          <a:p>
            <a:endParaRPr lang="en-GB" dirty="0"/>
          </a:p>
        </p:txBody>
      </p:sp>
      <p:sp>
        <p:nvSpPr>
          <p:cNvPr id="34" name="Text Placeholder 33"/>
          <p:cNvSpPr>
            <a:spLocks noGrp="1"/>
          </p:cNvSpPr>
          <p:nvPr>
            <p:ph type="body" sz="quarter" idx="48"/>
          </p:nvPr>
        </p:nvSpPr>
        <p:spPr/>
        <p:txBody>
          <a:bodyPr/>
          <a:lstStyle/>
          <a:p>
            <a:endParaRPr lang="en-GB" dirty="0"/>
          </a:p>
        </p:txBody>
      </p:sp>
      <p:sp>
        <p:nvSpPr>
          <p:cNvPr id="35" name="Text Placeholder 34"/>
          <p:cNvSpPr>
            <a:spLocks noGrp="1"/>
          </p:cNvSpPr>
          <p:nvPr>
            <p:ph type="body" sz="quarter" idx="52"/>
          </p:nvPr>
        </p:nvSpPr>
        <p:spPr/>
        <p:txBody>
          <a:bodyPr/>
          <a:lstStyle/>
          <a:p>
            <a:endParaRPr lang="en-GB" dirty="0"/>
          </a:p>
        </p:txBody>
      </p:sp>
      <p:pic>
        <p:nvPicPr>
          <p:cNvPr id="17" name="Content Placeholder 16"/>
          <p:cNvPicPr>
            <a:picLocks noGrp="1" noChangeAspect="1"/>
          </p:cNvPicPr>
          <p:nvPr>
            <p:ph sz="quarter" idx="63"/>
          </p:nvPr>
        </p:nvPicPr>
        <p:blipFill>
          <a:blip r:embed="rId2">
            <a:extLst>
              <a:ext uri="{28A0092B-C50C-407E-A947-70E740481C1C}">
                <a14:useLocalDpi xmlns:a14="http://schemas.microsoft.com/office/drawing/2010/main" val="0"/>
              </a:ext>
            </a:extLst>
          </a:blip>
          <a:stretch>
            <a:fillRect/>
          </a:stretch>
        </p:blipFill>
        <p:spPr>
          <a:xfrm>
            <a:off x="6510636" y="4364038"/>
            <a:ext cx="1347934" cy="1009650"/>
          </a:xfrm>
        </p:spPr>
      </p:pic>
      <p:sp>
        <p:nvSpPr>
          <p:cNvPr id="14" name="Content Placeholder 13"/>
          <p:cNvSpPr>
            <a:spLocks noGrp="1"/>
          </p:cNvSpPr>
          <p:nvPr>
            <p:ph sz="quarter" idx="67"/>
          </p:nvPr>
        </p:nvSpPr>
        <p:spPr>
          <a:xfrm>
            <a:off x="7615708" y="4362673"/>
            <a:ext cx="1872110" cy="1010543"/>
          </a:xfrm>
        </p:spPr>
        <p:txBody>
          <a:bodyPr/>
          <a:lstStyle/>
          <a:p>
            <a:endParaRPr lang="de-DE" altLang="zh-CN" sz="1800" dirty="0" smtClean="0">
              <a:solidFill>
                <a:schemeClr val="tx1"/>
              </a:solidFill>
            </a:endParaRPr>
          </a:p>
          <a:p>
            <a:endParaRPr lang="en-US" sz="1800" dirty="0">
              <a:solidFill>
                <a:schemeClr val="tx1"/>
              </a:solidFill>
            </a:endParaRPr>
          </a:p>
        </p:txBody>
      </p:sp>
      <p:sp>
        <p:nvSpPr>
          <p:cNvPr id="20" name="Content Placeholder 19"/>
          <p:cNvSpPr>
            <a:spLocks noGrp="1"/>
          </p:cNvSpPr>
          <p:nvPr>
            <p:ph sz="quarter" idx="51"/>
          </p:nvPr>
        </p:nvSpPr>
        <p:spPr/>
        <p:txBody>
          <a:bodyPr/>
          <a:lstStyle/>
          <a:p>
            <a:pPr marL="1588">
              <a:spcBef>
                <a:spcPts val="0"/>
              </a:spcBef>
            </a:pPr>
            <a:endParaRPr lang="de-DE" sz="1800" dirty="0">
              <a:solidFill>
                <a:schemeClr val="tx1"/>
              </a:solidFill>
            </a:endParaRPr>
          </a:p>
          <a:p>
            <a:pPr marL="1588">
              <a:spcBef>
                <a:spcPts val="0"/>
              </a:spcBef>
            </a:pPr>
            <a:endParaRPr lang="de-DE" altLang="zh-CN" sz="1800" dirty="0" smtClean="0">
              <a:solidFill>
                <a:schemeClr val="tx1"/>
              </a:solidFill>
            </a:endParaRPr>
          </a:p>
          <a:p>
            <a:r>
              <a:rPr lang="de-DE" sz="1400" dirty="0" err="1">
                <a:solidFill>
                  <a:srgbClr val="0F6988"/>
                </a:solidFill>
              </a:rPr>
              <a:t>Haifeng</a:t>
            </a:r>
            <a:r>
              <a:rPr lang="de-DE" sz="1400" dirty="0">
                <a:solidFill>
                  <a:srgbClr val="0F6988"/>
                </a:solidFill>
              </a:rPr>
              <a:t> Education </a:t>
            </a:r>
          </a:p>
          <a:p>
            <a:pPr marL="1588">
              <a:spcBef>
                <a:spcPts val="0"/>
              </a:spcBef>
            </a:pPr>
            <a:endParaRPr lang="de-DE" sz="1400" dirty="0">
              <a:solidFill>
                <a:srgbClr val="0F6988"/>
              </a:solidFill>
            </a:endParaRPr>
          </a:p>
          <a:p>
            <a:endParaRPr lang="de-DE" sz="1400" dirty="0">
              <a:solidFill>
                <a:srgbClr val="0F6988"/>
              </a:solidFill>
            </a:endParaRPr>
          </a:p>
        </p:txBody>
      </p:sp>
      <p:sp>
        <p:nvSpPr>
          <p:cNvPr id="38" name="Content Placeholder 37"/>
          <p:cNvSpPr>
            <a:spLocks noGrp="1"/>
          </p:cNvSpPr>
          <p:nvPr>
            <p:ph sz="quarter" idx="55"/>
          </p:nvPr>
        </p:nvSpPr>
        <p:spPr>
          <a:xfrm>
            <a:off x="1641525" y="4364905"/>
            <a:ext cx="1872110" cy="1152872"/>
          </a:xfrm>
        </p:spPr>
        <p:txBody>
          <a:bodyPr/>
          <a:lstStyle/>
          <a:p>
            <a:pPr algn="l">
              <a:spcBef>
                <a:spcPct val="50000"/>
              </a:spcBef>
            </a:pPr>
            <a:endParaRPr lang="de-DE" sz="800" b="1" dirty="0">
              <a:solidFill>
                <a:schemeClr val="tx1"/>
              </a:solidFill>
            </a:endParaRPr>
          </a:p>
          <a:p>
            <a:pPr>
              <a:spcBef>
                <a:spcPts val="0"/>
              </a:spcBef>
            </a:pPr>
            <a:r>
              <a:rPr lang="de-DE" sz="1400" dirty="0" smtClean="0">
                <a:solidFill>
                  <a:srgbClr val="0F6988"/>
                </a:solidFill>
              </a:rPr>
              <a:t>Chinesisches</a:t>
            </a:r>
          </a:p>
          <a:p>
            <a:pPr>
              <a:spcBef>
                <a:spcPts val="0"/>
              </a:spcBef>
            </a:pPr>
            <a:r>
              <a:rPr lang="de-DE" sz="1400" dirty="0" err="1" smtClean="0">
                <a:solidFill>
                  <a:srgbClr val="0F6988"/>
                </a:solidFill>
              </a:rPr>
              <a:t>Pharma</a:t>
            </a:r>
            <a:r>
              <a:rPr lang="de-DE" sz="1400" dirty="0" smtClean="0">
                <a:solidFill>
                  <a:srgbClr val="0F6988"/>
                </a:solidFill>
              </a:rPr>
              <a:t> </a:t>
            </a:r>
            <a:endParaRPr lang="de-DE" sz="1400" dirty="0">
              <a:solidFill>
                <a:srgbClr val="0F6988"/>
              </a:solidFill>
            </a:endParaRPr>
          </a:p>
          <a:p>
            <a:pPr>
              <a:spcBef>
                <a:spcPts val="0"/>
              </a:spcBef>
            </a:pPr>
            <a:r>
              <a:rPr lang="de-DE" sz="1400" dirty="0" smtClean="0">
                <a:solidFill>
                  <a:srgbClr val="0F6988"/>
                </a:solidFill>
              </a:rPr>
              <a:t>Unternehmen</a:t>
            </a:r>
            <a:endParaRPr lang="de-DE" sz="1800" dirty="0">
              <a:solidFill>
                <a:schemeClr val="tx1"/>
              </a:solidFill>
            </a:endParaRPr>
          </a:p>
        </p:txBody>
      </p:sp>
      <p:pic>
        <p:nvPicPr>
          <p:cNvPr id="36" name="Content Placeholder 23"/>
          <p:cNvPicPr>
            <a:picLocks noGrp="1" noChangeAspect="1"/>
          </p:cNvPicPr>
          <p:nvPr>
            <p:ph sz="quarter" idx="43"/>
          </p:nvPr>
        </p:nvPicPr>
        <p:blipFill rotWithShape="1">
          <a:blip r:embed="rId3">
            <a:extLst>
              <a:ext uri="{28A0092B-C50C-407E-A947-70E740481C1C}">
                <a14:useLocalDpi xmlns:a14="http://schemas.microsoft.com/office/drawing/2010/main" val="0"/>
              </a:ext>
            </a:extLst>
          </a:blip>
          <a:srcRect t="32492" b="35384"/>
          <a:stretch/>
        </p:blipFill>
        <p:spPr>
          <a:xfrm>
            <a:off x="704528" y="2480470"/>
            <a:ext cx="1872903" cy="601659"/>
          </a:xfrm>
        </p:spPr>
      </p:pic>
      <p:pic>
        <p:nvPicPr>
          <p:cNvPr id="37" name="Content Placeholder 36"/>
          <p:cNvPicPr>
            <a:picLocks noGrp="1" noChangeAspect="1"/>
          </p:cNvPicPr>
          <p:nvPr>
            <p:ph sz="quarter" idx="43"/>
          </p:nvPr>
        </p:nvPicPr>
        <p:blipFill>
          <a:blip r:embed="rId4">
            <a:extLst>
              <a:ext uri="{28A0092B-C50C-407E-A947-70E740481C1C}">
                <a14:useLocalDpi xmlns:a14="http://schemas.microsoft.com/office/drawing/2010/main" val="0"/>
              </a:ext>
            </a:extLst>
          </a:blip>
          <a:stretch>
            <a:fillRect/>
          </a:stretch>
        </p:blipFill>
        <p:spPr>
          <a:xfrm>
            <a:off x="3658394" y="2494756"/>
            <a:ext cx="571500" cy="571500"/>
          </a:xfrm>
          <a:prstGeom prst="rect">
            <a:avLst/>
          </a:prstGeom>
        </p:spPr>
      </p:pic>
      <p:pic>
        <p:nvPicPr>
          <p:cNvPr id="39" name="Content Placeholder 27"/>
          <p:cNvPicPr>
            <a:picLocks noGrp="1" noChangeAspect="1"/>
          </p:cNvPicPr>
          <p:nvPr>
            <p:ph sz="quarter" idx="67"/>
          </p:nvPr>
        </p:nvPicPr>
        <p:blipFill>
          <a:blip r:embed="rId5" cstate="print">
            <a:extLst>
              <a:ext uri="{28A0092B-C50C-407E-A947-70E740481C1C}">
                <a14:useLocalDpi xmlns:a14="http://schemas.microsoft.com/office/drawing/2010/main" val="0"/>
              </a:ext>
            </a:extLst>
          </a:blip>
          <a:stretch>
            <a:fillRect/>
          </a:stretch>
        </p:blipFill>
        <p:spPr>
          <a:xfrm>
            <a:off x="5672931" y="2205038"/>
            <a:ext cx="1152525" cy="1152525"/>
          </a:xfrm>
        </p:spPr>
      </p:pic>
      <p:pic>
        <p:nvPicPr>
          <p:cNvPr id="40" name="Content Placeholder 27"/>
          <p:cNvPicPr>
            <a:picLocks noGrp="1" noChangeAspect="1"/>
          </p:cNvPicPr>
          <p:nvPr>
            <p:ph sz="quarter" idx="67"/>
          </p:nvPr>
        </p:nvPicPr>
        <p:blipFill>
          <a:blip r:embed="rId5" cstate="print">
            <a:extLst>
              <a:ext uri="{28A0092B-C50C-407E-A947-70E740481C1C}">
                <a14:useLocalDpi xmlns:a14="http://schemas.microsoft.com/office/drawing/2010/main" val="0"/>
              </a:ext>
            </a:extLst>
          </a:blip>
          <a:stretch>
            <a:fillRect/>
          </a:stretch>
        </p:blipFill>
        <p:spPr>
          <a:xfrm>
            <a:off x="5673080" y="2204864"/>
            <a:ext cx="1152525" cy="1152525"/>
          </a:xfrm>
        </p:spPr>
      </p:pic>
      <p:sp>
        <p:nvSpPr>
          <p:cNvPr id="41" name="Footer Placeholder 4"/>
          <p:cNvSpPr>
            <a:spLocks noGrp="1"/>
          </p:cNvSpPr>
          <p:nvPr>
            <p:ph type="ftr" sz="quarter" idx="37"/>
          </p:nvPr>
        </p:nvSpPr>
        <p:spPr>
          <a:xfrm>
            <a:off x="7473280" y="217215"/>
            <a:ext cx="2088232" cy="212253"/>
          </a:xfrm>
        </p:spPr>
        <p:txBody>
          <a:bodyPr/>
          <a:lstStyle/>
          <a:p>
            <a:r>
              <a:rPr lang="en-US" dirty="0" smtClean="0">
                <a:solidFill>
                  <a:srgbClr val="000000"/>
                </a:solidFill>
              </a:rPr>
              <a:t>Private &amp; Confidential</a:t>
            </a:r>
            <a:endParaRPr lang="en-US" dirty="0">
              <a:solidFill>
                <a:srgbClr val="000000"/>
              </a:solidFill>
            </a:endParaRPr>
          </a:p>
        </p:txBody>
      </p:sp>
    </p:spTree>
    <p:extLst>
      <p:ext uri="{BB962C8B-B14F-4D97-AF65-F5344CB8AC3E}">
        <p14:creationId xmlns:p14="http://schemas.microsoft.com/office/powerpoint/2010/main" val="1592466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"China in a </a:t>
            </a:r>
            <a:r>
              <a:rPr lang="de-DE" dirty="0" smtClean="0"/>
              <a:t>Box</a:t>
            </a:r>
            <a:r>
              <a:rPr lang="de-DE" dirty="0"/>
              <a:t>“ </a:t>
            </a:r>
            <a:r>
              <a:rPr lang="de-DE" dirty="0" smtClean="0"/>
              <a:t>–</a:t>
            </a:r>
            <a:br>
              <a:rPr lang="de-DE" dirty="0" smtClean="0"/>
            </a:br>
            <a:r>
              <a:rPr lang="de-DE" dirty="0" smtClean="0"/>
              <a:t>Rechtliches </a:t>
            </a:r>
            <a:r>
              <a:rPr lang="de-DE" dirty="0"/>
              <a:t>Info-Package für den Mittelstand</a:t>
            </a:r>
          </a:p>
        </p:txBody>
      </p:sp>
    </p:spTree>
    <p:extLst>
      <p:ext uri="{BB962C8B-B14F-4D97-AF65-F5344CB8AC3E}">
        <p14:creationId xmlns:p14="http://schemas.microsoft.com/office/powerpoint/2010/main" val="3689772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err="1" smtClean="0">
                <a:solidFill>
                  <a:srgbClr val="003145"/>
                </a:solidFill>
              </a:rPr>
              <a:t>Beratungsangebot</a:t>
            </a:r>
            <a:r>
              <a:rPr lang="en-US" altLang="zh-CN" dirty="0">
                <a:solidFill>
                  <a:srgbClr val="003145"/>
                </a:solidFill>
              </a:rPr>
              <a:t>: China in a Box</a:t>
            </a:r>
            <a:endParaRPr lang="de-DE"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9880" y="3670285"/>
            <a:ext cx="2244888" cy="2495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bwMode="gray">
          <a:xfrm>
            <a:off x="3584575" y="3670284"/>
            <a:ext cx="5976938" cy="2495019"/>
          </a:xfrm>
          <a:prstGeom prst="rect">
            <a:avLst/>
          </a:prstGeom>
          <a:solidFill>
            <a:srgbClr val="0F6988"/>
          </a:solidFill>
        </p:spPr>
        <p:txBody>
          <a:bodyPr wrap="square" lIns="108000" tIns="108000" rIns="108000" bIns="108000" rtlCol="0" anchor="ctr" anchorCtr="1">
            <a:noAutofit/>
          </a:bodyPr>
          <a:lstStyle/>
          <a:p>
            <a:pPr>
              <a:spcBef>
                <a:spcPts val="900"/>
              </a:spcBef>
              <a:buClr>
                <a:srgbClr val="FB5A17"/>
              </a:buClr>
            </a:pPr>
            <a:r>
              <a:rPr lang="de-DE" sz="2400" b="1" dirty="0">
                <a:solidFill>
                  <a:schemeClr val="bg1"/>
                </a:solidFill>
              </a:rPr>
              <a:t>Wir bieten speziell für </a:t>
            </a:r>
            <a:r>
              <a:rPr lang="de-DE" sz="2400" b="1" dirty="0" smtClean="0">
                <a:solidFill>
                  <a:schemeClr val="bg1"/>
                </a:solidFill>
              </a:rPr>
              <a:t>den Mittelstand  </a:t>
            </a:r>
            <a:r>
              <a:rPr lang="de-DE" sz="2400" b="1" dirty="0">
                <a:solidFill>
                  <a:schemeClr val="bg1"/>
                </a:solidFill>
              </a:rPr>
              <a:t>ein modulares Paket </a:t>
            </a:r>
            <a:r>
              <a:rPr lang="de-DE" sz="2400" b="1" dirty="0" smtClean="0">
                <a:solidFill>
                  <a:schemeClr val="bg1"/>
                </a:solidFill>
              </a:rPr>
              <a:t>"China in a Box" an</a:t>
            </a:r>
            <a:r>
              <a:rPr lang="de-DE" sz="2400" b="1" dirty="0">
                <a:solidFill>
                  <a:schemeClr val="bg1"/>
                </a:solidFill>
              </a:rPr>
              <a:t>, mit dem wir Sie rechtlich rund um den Einstieg in den </a:t>
            </a:r>
            <a:r>
              <a:rPr lang="de-DE" sz="2400" b="1" dirty="0" smtClean="0">
                <a:solidFill>
                  <a:schemeClr val="bg1"/>
                </a:solidFill>
              </a:rPr>
              <a:t>deutschen oder chinesischen </a:t>
            </a:r>
            <a:r>
              <a:rPr lang="de-DE" sz="2400" b="1" dirty="0">
                <a:solidFill>
                  <a:schemeClr val="bg1"/>
                </a:solidFill>
              </a:rPr>
              <a:t>Markt </a:t>
            </a:r>
            <a:r>
              <a:rPr lang="de-DE" sz="2400" b="1" dirty="0" smtClean="0">
                <a:solidFill>
                  <a:schemeClr val="bg1"/>
                </a:solidFill>
              </a:rPr>
              <a:t>schnell und effizient versorgen.</a:t>
            </a:r>
            <a:endParaRPr lang="de-DE" sz="2400" b="1" dirty="0">
              <a:solidFill>
                <a:schemeClr val="bg1"/>
              </a:solidFill>
            </a:endParaRPr>
          </a:p>
        </p:txBody>
      </p:sp>
      <p:sp>
        <p:nvSpPr>
          <p:cNvPr id="9" name="TextBox 8"/>
          <p:cNvSpPr txBox="1"/>
          <p:nvPr/>
        </p:nvSpPr>
        <p:spPr bwMode="gray">
          <a:xfrm rot="21058247">
            <a:off x="3509933" y="2752960"/>
            <a:ext cx="5976938" cy="460866"/>
          </a:xfrm>
          <a:prstGeom prst="rect">
            <a:avLst/>
          </a:prstGeom>
          <a:solidFill>
            <a:srgbClr val="0F6988"/>
          </a:solidFill>
        </p:spPr>
        <p:txBody>
          <a:bodyPr wrap="square" lIns="108000" tIns="108000" rIns="108000" bIns="108000" rtlCol="0" anchor="ctr" anchorCtr="1">
            <a:noAutofit/>
          </a:bodyPr>
          <a:lstStyle/>
          <a:p>
            <a:pPr>
              <a:spcBef>
                <a:spcPts val="900"/>
              </a:spcBef>
              <a:buClr>
                <a:srgbClr val="FB5A17"/>
              </a:buClr>
            </a:pPr>
            <a:endParaRPr lang="de-DE" sz="2400" b="1" dirty="0">
              <a:solidFill>
                <a:schemeClr val="bg1"/>
              </a:solidFill>
            </a:endParaRPr>
          </a:p>
        </p:txBody>
      </p:sp>
    </p:spTree>
    <p:extLst>
      <p:ext uri="{BB962C8B-B14F-4D97-AF65-F5344CB8AC3E}">
        <p14:creationId xmlns:p14="http://schemas.microsoft.com/office/powerpoint/2010/main" val="2750494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err="1">
                <a:solidFill>
                  <a:srgbClr val="003145"/>
                </a:solidFill>
              </a:rPr>
              <a:t>Beratungsangebot</a:t>
            </a:r>
            <a:r>
              <a:rPr lang="en-US" altLang="zh-CN" dirty="0">
                <a:solidFill>
                  <a:srgbClr val="003145"/>
                </a:solidFill>
              </a:rPr>
              <a:t>: China in a Box</a:t>
            </a:r>
            <a:r>
              <a:rPr lang="de-DE" dirty="0" smtClean="0"/>
              <a:t/>
            </a:r>
            <a:br>
              <a:rPr lang="de-DE" dirty="0" smtClean="0"/>
            </a:br>
            <a:r>
              <a:rPr lang="de-DE" sz="2400" dirty="0" smtClean="0">
                <a:solidFill>
                  <a:srgbClr val="0F6988"/>
                </a:solidFill>
              </a:rPr>
              <a:t>Mehrwert</a:t>
            </a:r>
            <a:endParaRPr lang="de-DE" sz="2400" dirty="0">
              <a:solidFill>
                <a:srgbClr val="0F6988"/>
              </a:solidFill>
            </a:endParaRPr>
          </a:p>
        </p:txBody>
      </p:sp>
      <p:sp>
        <p:nvSpPr>
          <p:cNvPr id="3" name="Text Placeholder 2"/>
          <p:cNvSpPr>
            <a:spLocks noGrp="1"/>
          </p:cNvSpPr>
          <p:nvPr>
            <p:ph type="body" sz="quarter" idx="12"/>
          </p:nvPr>
        </p:nvSpPr>
        <p:spPr>
          <a:xfrm>
            <a:off x="632520" y="2132856"/>
            <a:ext cx="6552728" cy="4032448"/>
          </a:xfrm>
        </p:spPr>
        <p:txBody>
          <a:bodyPr/>
          <a:lstStyle/>
          <a:p>
            <a:r>
              <a:rPr lang="de-DE" sz="1800" dirty="0" smtClean="0"/>
              <a:t>China </a:t>
            </a:r>
            <a:r>
              <a:rPr lang="de-DE" sz="1800" dirty="0"/>
              <a:t>ist eine Wirtschaftsmacht im Herzen Asiens, neben vielen der spannendsten </a:t>
            </a:r>
            <a:r>
              <a:rPr lang="de-DE" sz="1800" dirty="0" smtClean="0"/>
              <a:t>Wirtschaftsmärkten </a:t>
            </a:r>
            <a:r>
              <a:rPr lang="de-DE" sz="1800" dirty="0"/>
              <a:t>der Region. </a:t>
            </a:r>
            <a:r>
              <a:rPr lang="de-DE" sz="1800" dirty="0" smtClean="0"/>
              <a:t>Als </a:t>
            </a:r>
            <a:r>
              <a:rPr lang="de-DE" sz="1800" dirty="0"/>
              <a:t>stark regulierter Markt erfordert es für ausländische Unternehmen </a:t>
            </a:r>
            <a:r>
              <a:rPr lang="de-DE" sz="1800" b="1" dirty="0"/>
              <a:t>mehr Verwaltungsarbeit, Genehmigungen der lokalen Behörden und rechtliche Formalitäten</a:t>
            </a:r>
            <a:r>
              <a:rPr lang="de-DE" sz="1800" dirty="0"/>
              <a:t>, um sich in China niederzulassen, als in anderen freien Märkten</a:t>
            </a:r>
            <a:r>
              <a:rPr lang="de-DE" sz="1800" dirty="0" smtClean="0"/>
              <a:t>.</a:t>
            </a:r>
          </a:p>
          <a:p>
            <a:r>
              <a:rPr lang="de-DE" sz="1800" dirty="0"/>
              <a:t>Mit unserem Beratungsangebot "China in a Box" helfen wir Ihnen neben der Rechtsberatung auch bei den </a:t>
            </a:r>
            <a:r>
              <a:rPr lang="de-DE" sz="1800" b="1" dirty="0"/>
              <a:t>Formalitäten und der Dokumentation</a:t>
            </a:r>
            <a:r>
              <a:rPr lang="de-DE" sz="1800" dirty="0"/>
              <a:t>, die Sie benötigen, um Ihr Unternehmen in China aufzubauen und zu betreiben. </a:t>
            </a:r>
          </a:p>
          <a:p>
            <a:r>
              <a:rPr lang="de-DE" sz="1800" dirty="0" smtClean="0"/>
              <a:t>Zum </a:t>
            </a:r>
            <a:r>
              <a:rPr lang="de-DE" sz="1800" dirty="0"/>
              <a:t>Aufbau von Niederlassungen in China gibt es bestimmte </a:t>
            </a:r>
            <a:r>
              <a:rPr lang="de-DE" sz="1800" b="1" dirty="0"/>
              <a:t>primäre Elemente</a:t>
            </a:r>
            <a:r>
              <a:rPr lang="de-DE" sz="1800" dirty="0"/>
              <a:t>, die Sie zunächst behandeln müssen. </a:t>
            </a:r>
            <a:r>
              <a:rPr lang="de-DE" sz="1800" dirty="0" smtClean="0"/>
              <a:t>Das Paket "China </a:t>
            </a:r>
            <a:r>
              <a:rPr lang="de-DE" sz="1800" dirty="0"/>
              <a:t>in a Box" enthält </a:t>
            </a:r>
            <a:r>
              <a:rPr lang="de-DE" sz="1800" b="1" dirty="0"/>
              <a:t>Anleitungen und Lösungen </a:t>
            </a:r>
            <a:r>
              <a:rPr lang="de-DE" sz="1800" dirty="0"/>
              <a:t>für diese </a:t>
            </a:r>
            <a:r>
              <a:rPr lang="de-DE" sz="1800" dirty="0" smtClean="0"/>
              <a:t>wesentlichen </a:t>
            </a:r>
            <a:r>
              <a:rPr lang="de-DE" sz="1800" dirty="0"/>
              <a:t>Komponenten</a:t>
            </a:r>
            <a:r>
              <a:rPr lang="de-DE" sz="1600" dirty="0" smtClean="0"/>
              <a: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9681" y="4005063"/>
            <a:ext cx="2155264" cy="2147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1351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err="1" smtClean="0">
                <a:solidFill>
                  <a:srgbClr val="003145"/>
                </a:solidFill>
              </a:rPr>
              <a:t>Beratungsangebot</a:t>
            </a:r>
            <a:r>
              <a:rPr lang="en-US" altLang="zh-CN" dirty="0" smtClean="0">
                <a:solidFill>
                  <a:srgbClr val="003145"/>
                </a:solidFill>
              </a:rPr>
              <a:t>: China in a Box</a:t>
            </a:r>
            <a:br>
              <a:rPr lang="en-US" altLang="zh-CN" dirty="0" smtClean="0">
                <a:solidFill>
                  <a:srgbClr val="003145"/>
                </a:solidFill>
              </a:rPr>
            </a:br>
            <a:r>
              <a:rPr lang="en-US" altLang="zh-CN" sz="2400" dirty="0" err="1" smtClean="0">
                <a:solidFill>
                  <a:srgbClr val="0F6988"/>
                </a:solidFill>
              </a:rPr>
              <a:t>Gesamtpaket</a:t>
            </a:r>
            <a:r>
              <a:rPr lang="en-US" altLang="zh-CN" sz="2400" dirty="0" smtClean="0">
                <a:solidFill>
                  <a:srgbClr val="0F6988"/>
                </a:solidFill>
              </a:rPr>
              <a:t> *</a:t>
            </a:r>
            <a:endParaRPr lang="en-US" altLang="zh-CN" sz="2400" dirty="0">
              <a:solidFill>
                <a:srgbClr val="0F6988"/>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4081954954"/>
              </p:ext>
            </p:extLst>
          </p:nvPr>
        </p:nvGraphicFramePr>
        <p:xfrm>
          <a:off x="631826" y="2469656"/>
          <a:ext cx="8929688" cy="3807735"/>
        </p:xfrm>
        <a:graphic>
          <a:graphicData uri="http://schemas.openxmlformats.org/drawingml/2006/table">
            <a:tbl>
              <a:tblPr firstRow="1" bandRow="1">
                <a:tableStyleId>{1E171933-4619-4E11-9A3F-F7608DF75F80}</a:tableStyleId>
              </a:tblPr>
              <a:tblGrid>
                <a:gridCol w="8929688">
                  <a:extLst>
                    <a:ext uri="{9D8B030D-6E8A-4147-A177-3AD203B41FA5}">
                      <a16:colId xmlns="" xmlns:a16="http://schemas.microsoft.com/office/drawing/2014/main" val="20000"/>
                    </a:ext>
                  </a:extLst>
                </a:gridCol>
              </a:tblGrid>
              <a:tr h="233512">
                <a:tc>
                  <a:txBody>
                    <a:bodyPr/>
                    <a:lstStyle/>
                    <a:p>
                      <a:r>
                        <a:rPr lang="de-DE" altLang="zh-CN" sz="1050" b="1" noProof="0" dirty="0" smtClean="0">
                          <a:solidFill>
                            <a:schemeClr val="bg1"/>
                          </a:solidFill>
                          <a:latin typeface="+mn-lt"/>
                        </a:rPr>
                        <a:t>Rechtliche Formalitäten</a:t>
                      </a:r>
                      <a:endParaRPr lang="de-DE" sz="1050" b="1" noProof="0" dirty="0">
                        <a:solidFill>
                          <a:schemeClr val="bg1"/>
                        </a:solidFill>
                        <a:latin typeface="+mn-lt"/>
                      </a:endParaRPr>
                    </a:p>
                  </a:txBody>
                  <a:tcPr marL="66308" marR="66308"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891B2D"/>
                    </a:solidFill>
                  </a:tcPr>
                </a:tc>
                <a:extLst>
                  <a:ext uri="{0D108BD9-81ED-4DB2-BD59-A6C34878D82A}">
                    <a16:rowId xmlns="" xmlns:a16="http://schemas.microsoft.com/office/drawing/2014/main" val="10000"/>
                  </a:ext>
                </a:extLst>
              </a:tr>
              <a:tr h="1387258">
                <a:tc>
                  <a:txBody>
                    <a:bodyPr/>
                    <a:lstStyle/>
                    <a:p>
                      <a:pPr marL="266700" lvl="0" indent="-266700" algn="l" defTabSz="914400" rtl="0" eaLnBrk="1" latinLnBrk="0" hangingPunct="1">
                        <a:lnSpc>
                          <a:spcPts val="1200"/>
                        </a:lnSpc>
                        <a:spcBef>
                          <a:spcPts val="300"/>
                        </a:spcBef>
                        <a:spcAft>
                          <a:spcPts val="200"/>
                        </a:spcAft>
                        <a:buClr>
                          <a:schemeClr val="bg2"/>
                        </a:buClr>
                        <a:buFont typeface="Symbol" pitchFamily="18" charset="2"/>
                        <a:buChar char=""/>
                      </a:pPr>
                      <a:r>
                        <a:rPr lang="de-DE" altLang="zh-CN" sz="1050" b="1" kern="1200" noProof="0" dirty="0" smtClean="0">
                          <a:solidFill>
                            <a:schemeClr val="tx1"/>
                          </a:solidFill>
                          <a:effectLst/>
                          <a:latin typeface="+mn-lt"/>
                          <a:ea typeface="Times New Roman"/>
                          <a:cs typeface="Times New Roman"/>
                        </a:rPr>
                        <a:t>Lokale Anträge zur Sicherung der Genehmigung der chinesischen Regierung und der Geschäftslizenz</a:t>
                      </a:r>
                    </a:p>
                    <a:p>
                      <a:pPr marL="266700" lvl="0" indent="-266700" algn="l" defTabSz="914400" rtl="0" eaLnBrk="1" latinLnBrk="0" hangingPunct="1">
                        <a:lnSpc>
                          <a:spcPts val="1200"/>
                        </a:lnSpc>
                        <a:spcBef>
                          <a:spcPts val="300"/>
                        </a:spcBef>
                        <a:spcAft>
                          <a:spcPts val="200"/>
                        </a:spcAft>
                        <a:buClr>
                          <a:schemeClr val="bg2"/>
                        </a:buClr>
                        <a:buFont typeface="Symbol" pitchFamily="18" charset="2"/>
                        <a:buChar char=""/>
                      </a:pPr>
                      <a:r>
                        <a:rPr lang="de-DE" altLang="zh-CN" sz="1050" b="1" kern="1200" noProof="0" dirty="0" smtClean="0">
                          <a:solidFill>
                            <a:schemeClr val="tx1"/>
                          </a:solidFill>
                          <a:effectLst/>
                          <a:latin typeface="+mn-lt"/>
                          <a:ea typeface="Times New Roman"/>
                          <a:cs typeface="Times New Roman"/>
                        </a:rPr>
                        <a:t>Zweisprachige Satzung, die nach lokalem Recht erstellt wird</a:t>
                      </a:r>
                    </a:p>
                    <a:p>
                      <a:pPr marL="266700" lvl="0" indent="-266700" algn="l" defTabSz="914400" rtl="0" eaLnBrk="1" latinLnBrk="0" hangingPunct="1">
                        <a:lnSpc>
                          <a:spcPts val="1200"/>
                        </a:lnSpc>
                        <a:spcBef>
                          <a:spcPts val="300"/>
                        </a:spcBef>
                        <a:spcAft>
                          <a:spcPts val="200"/>
                        </a:spcAft>
                        <a:buClr>
                          <a:schemeClr val="bg2"/>
                        </a:buClr>
                        <a:buFont typeface="Symbol" pitchFamily="18" charset="2"/>
                        <a:buChar char=""/>
                      </a:pPr>
                      <a:r>
                        <a:rPr lang="de-DE" altLang="zh-CN" sz="1050" b="1" kern="1200" noProof="0" dirty="0" smtClean="0">
                          <a:solidFill>
                            <a:schemeClr val="tx1"/>
                          </a:solidFill>
                          <a:effectLst/>
                          <a:latin typeface="+mn-lt"/>
                          <a:ea typeface="Times New Roman"/>
                          <a:cs typeface="Times New Roman"/>
                        </a:rPr>
                        <a:t>Leitfaden für die Pflichten und Verbindlichkeiten der Direktoren</a:t>
                      </a:r>
                    </a:p>
                    <a:p>
                      <a:pPr marL="266700" lvl="0" indent="-266700" algn="l" defTabSz="914400" rtl="0" eaLnBrk="1" latinLnBrk="0" hangingPunct="1">
                        <a:lnSpc>
                          <a:spcPts val="1200"/>
                        </a:lnSpc>
                        <a:spcBef>
                          <a:spcPts val="300"/>
                        </a:spcBef>
                        <a:spcAft>
                          <a:spcPts val="200"/>
                        </a:spcAft>
                        <a:buClr>
                          <a:schemeClr val="bg2"/>
                        </a:buClr>
                        <a:buFont typeface="Symbol" pitchFamily="18" charset="2"/>
                        <a:buChar char=""/>
                      </a:pPr>
                      <a:r>
                        <a:rPr lang="de-DE" altLang="zh-CN" sz="1050" b="1" kern="1200" noProof="0" dirty="0" smtClean="0">
                          <a:solidFill>
                            <a:schemeClr val="tx1"/>
                          </a:solidFill>
                          <a:effectLst/>
                          <a:latin typeface="+mn-lt"/>
                          <a:ea typeface="Times New Roman"/>
                          <a:cs typeface="Times New Roman"/>
                        </a:rPr>
                        <a:t>Steuerregistrierung und Devisenregistrierung</a:t>
                      </a:r>
                    </a:p>
                    <a:p>
                      <a:pPr marL="266700" lvl="0" indent="-266700" algn="l" defTabSz="914400" rtl="0" eaLnBrk="1" latinLnBrk="0" hangingPunct="1">
                        <a:lnSpc>
                          <a:spcPts val="1200"/>
                        </a:lnSpc>
                        <a:spcBef>
                          <a:spcPts val="300"/>
                        </a:spcBef>
                        <a:spcAft>
                          <a:spcPts val="200"/>
                        </a:spcAft>
                        <a:buClr>
                          <a:schemeClr val="bg2"/>
                        </a:buClr>
                        <a:buFont typeface="Symbol" pitchFamily="18" charset="2"/>
                        <a:buChar char=""/>
                      </a:pPr>
                      <a:r>
                        <a:rPr lang="de-DE" altLang="zh-CN" sz="1050" b="1" kern="1200" noProof="0" dirty="0" smtClean="0">
                          <a:solidFill>
                            <a:schemeClr val="tx1"/>
                          </a:solidFill>
                          <a:effectLst/>
                          <a:latin typeface="+mn-lt"/>
                          <a:ea typeface="Times New Roman"/>
                          <a:cs typeface="Times New Roman"/>
                        </a:rPr>
                        <a:t>Vorschläge für lokale Bankoptionen</a:t>
                      </a:r>
                    </a:p>
                    <a:p>
                      <a:pPr marL="266700" lvl="0" indent="-266700" algn="l" defTabSz="914400" rtl="0" eaLnBrk="1" latinLnBrk="0" hangingPunct="1">
                        <a:lnSpc>
                          <a:spcPts val="1200"/>
                        </a:lnSpc>
                        <a:spcBef>
                          <a:spcPts val="300"/>
                        </a:spcBef>
                        <a:spcAft>
                          <a:spcPts val="200"/>
                        </a:spcAft>
                        <a:buClr>
                          <a:schemeClr val="bg2"/>
                        </a:buClr>
                        <a:buFont typeface="Symbol" pitchFamily="18" charset="2"/>
                        <a:buChar char=""/>
                      </a:pPr>
                      <a:r>
                        <a:rPr lang="de-DE" altLang="zh-CN" sz="1050" b="1" kern="1200" noProof="0" dirty="0" smtClean="0">
                          <a:solidFill>
                            <a:schemeClr val="tx1"/>
                          </a:solidFill>
                          <a:effectLst/>
                          <a:latin typeface="+mn-lt"/>
                          <a:ea typeface="Times New Roman"/>
                          <a:cs typeface="Times New Roman"/>
                        </a:rPr>
                        <a:t>Sekretariatsservice im ersten Jahr (z.B. jährliche Einreichung bei lokalen Behörde)</a:t>
                      </a:r>
                    </a:p>
                  </a:txBody>
                  <a:tcPr marL="66308" marR="66308"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1DA99"/>
                    </a:solidFill>
                  </a:tcPr>
                </a:tc>
                <a:extLst>
                  <a:ext uri="{0D108BD9-81ED-4DB2-BD59-A6C34878D82A}">
                    <a16:rowId xmlns="" xmlns:a16="http://schemas.microsoft.com/office/drawing/2014/main" val="10001"/>
                  </a:ext>
                </a:extLst>
              </a:tr>
              <a:tr h="219087">
                <a:tc>
                  <a:txBody>
                    <a:bodyPr/>
                    <a:lstStyle/>
                    <a:p>
                      <a:pPr marL="0" lvl="0" indent="0">
                        <a:lnSpc>
                          <a:spcPts val="1200"/>
                        </a:lnSpc>
                        <a:spcAft>
                          <a:spcPts val="0"/>
                        </a:spcAft>
                        <a:buFont typeface="Symbol"/>
                        <a:buNone/>
                      </a:pPr>
                      <a:r>
                        <a:rPr lang="de-DE" sz="1050" b="1" noProof="0" dirty="0" smtClean="0">
                          <a:solidFill>
                            <a:schemeClr val="bg1"/>
                          </a:solidFill>
                          <a:effectLst/>
                          <a:latin typeface="+mn-lt"/>
                          <a:ea typeface="Times New Roman"/>
                          <a:cs typeface="Times New Roman"/>
                        </a:rPr>
                        <a:t>Personal</a:t>
                      </a:r>
                      <a:endParaRPr lang="de-DE" sz="1050" b="1" noProof="0" dirty="0">
                        <a:solidFill>
                          <a:schemeClr val="bg1"/>
                        </a:solidFill>
                        <a:effectLst/>
                        <a:latin typeface="Arial"/>
                        <a:ea typeface="Times New Roman"/>
                        <a:cs typeface="Times New Roman"/>
                      </a:endParaRPr>
                    </a:p>
                  </a:txBody>
                  <a:tcPr marL="66308" marR="66308"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891B2D"/>
                    </a:solidFill>
                  </a:tcPr>
                </a:tc>
                <a:extLst>
                  <a:ext uri="{0D108BD9-81ED-4DB2-BD59-A6C34878D82A}">
                    <a16:rowId xmlns="" xmlns:a16="http://schemas.microsoft.com/office/drawing/2014/main" val="10002"/>
                  </a:ext>
                </a:extLst>
              </a:tr>
              <a:tr h="816127">
                <a:tc>
                  <a:txBody>
                    <a:bodyPr/>
                    <a:lstStyle/>
                    <a:p>
                      <a:pPr marL="266700" lvl="0" indent="-266700" algn="l" defTabSz="914400" rtl="0" eaLnBrk="1" latinLnBrk="0" hangingPunct="1">
                        <a:lnSpc>
                          <a:spcPts val="1200"/>
                        </a:lnSpc>
                        <a:spcBef>
                          <a:spcPts val="300"/>
                        </a:spcBef>
                        <a:spcAft>
                          <a:spcPts val="200"/>
                        </a:spcAft>
                        <a:buClr>
                          <a:schemeClr val="bg2"/>
                        </a:buClr>
                        <a:buFont typeface="Symbol" pitchFamily="18" charset="2"/>
                        <a:buChar char=""/>
                      </a:pPr>
                      <a:r>
                        <a:rPr lang="de-DE" sz="1050" b="1" kern="1200" noProof="0" dirty="0" smtClean="0">
                          <a:solidFill>
                            <a:schemeClr val="tx1"/>
                          </a:solidFill>
                          <a:effectLst/>
                          <a:latin typeface="+mn-lt"/>
                          <a:ea typeface="Times New Roman"/>
                          <a:cs typeface="Times New Roman"/>
                        </a:rPr>
                        <a:t>Eine Briefvorlage für die Einstellung von lokalen Mitarbeitern</a:t>
                      </a:r>
                    </a:p>
                    <a:p>
                      <a:pPr marL="266700" lvl="0" indent="-266700" algn="l" defTabSz="914400" rtl="0" eaLnBrk="1" latinLnBrk="0" hangingPunct="1">
                        <a:lnSpc>
                          <a:spcPts val="1200"/>
                        </a:lnSpc>
                        <a:spcBef>
                          <a:spcPts val="300"/>
                        </a:spcBef>
                        <a:spcAft>
                          <a:spcPts val="200"/>
                        </a:spcAft>
                        <a:buClr>
                          <a:schemeClr val="bg2"/>
                        </a:buClr>
                        <a:buFont typeface="Symbol" pitchFamily="18" charset="2"/>
                        <a:buChar char=""/>
                      </a:pPr>
                      <a:r>
                        <a:rPr lang="de-DE" sz="1050" b="1" kern="1200" noProof="0" dirty="0" smtClean="0">
                          <a:solidFill>
                            <a:schemeClr val="tx1"/>
                          </a:solidFill>
                          <a:effectLst/>
                          <a:latin typeface="+mn-lt"/>
                          <a:ea typeface="Times New Roman"/>
                          <a:cs typeface="Times New Roman"/>
                        </a:rPr>
                        <a:t>Ein Musterarbeitsvertrag</a:t>
                      </a:r>
                    </a:p>
                    <a:p>
                      <a:pPr marL="266700" lvl="0" indent="-266700" algn="l" defTabSz="914400" rtl="0" eaLnBrk="1" latinLnBrk="0" hangingPunct="1">
                        <a:lnSpc>
                          <a:spcPts val="1200"/>
                        </a:lnSpc>
                        <a:spcBef>
                          <a:spcPts val="300"/>
                        </a:spcBef>
                        <a:spcAft>
                          <a:spcPts val="200"/>
                        </a:spcAft>
                        <a:buClr>
                          <a:schemeClr val="bg2"/>
                        </a:buClr>
                        <a:buFont typeface="Symbol" pitchFamily="18" charset="2"/>
                        <a:buChar char=""/>
                      </a:pPr>
                      <a:r>
                        <a:rPr lang="de-DE" sz="1050" b="1" kern="1200" noProof="0" dirty="0" smtClean="0">
                          <a:solidFill>
                            <a:schemeClr val="tx1"/>
                          </a:solidFill>
                          <a:effectLst/>
                          <a:latin typeface="+mn-lt"/>
                          <a:ea typeface="Times New Roman"/>
                          <a:cs typeface="Times New Roman"/>
                        </a:rPr>
                        <a:t>Beratung zu Wettbewerbsverbot in Bezug auf wichtige lokale Führungskräfte</a:t>
                      </a:r>
                    </a:p>
                    <a:p>
                      <a:pPr marL="266700" lvl="0" indent="-266700" algn="l" defTabSz="914400" rtl="0" eaLnBrk="1" latinLnBrk="0" hangingPunct="1">
                        <a:lnSpc>
                          <a:spcPts val="1200"/>
                        </a:lnSpc>
                        <a:spcBef>
                          <a:spcPts val="300"/>
                        </a:spcBef>
                        <a:spcAft>
                          <a:spcPts val="200"/>
                        </a:spcAft>
                        <a:buClr>
                          <a:schemeClr val="bg2"/>
                        </a:buClr>
                        <a:buFont typeface="Symbol" pitchFamily="18" charset="2"/>
                        <a:buChar char=""/>
                      </a:pPr>
                      <a:r>
                        <a:rPr lang="de-DE" sz="1050" b="1" kern="1200" noProof="0" dirty="0" smtClean="0">
                          <a:solidFill>
                            <a:schemeClr val="tx1"/>
                          </a:solidFill>
                          <a:effectLst/>
                          <a:latin typeface="+mn-lt"/>
                          <a:ea typeface="Times New Roman"/>
                          <a:cs typeface="Times New Roman"/>
                        </a:rPr>
                        <a:t>Beratung zur Sozialversicherung</a:t>
                      </a:r>
                    </a:p>
                  </a:txBody>
                  <a:tcPr marL="66308" marR="66308"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1DA99"/>
                    </a:solidFill>
                  </a:tcPr>
                </a:tc>
                <a:extLst>
                  <a:ext uri="{0D108BD9-81ED-4DB2-BD59-A6C34878D82A}">
                    <a16:rowId xmlns="" xmlns:a16="http://schemas.microsoft.com/office/drawing/2014/main" val="10003"/>
                  </a:ext>
                </a:extLst>
              </a:tr>
              <a:tr h="296342">
                <a:tc>
                  <a:txBody>
                    <a:bodyPr/>
                    <a:lstStyle/>
                    <a:p>
                      <a:pPr marL="0" lvl="0" indent="0" algn="l" defTabSz="914400" rtl="0" eaLnBrk="1" latinLnBrk="0" hangingPunct="1">
                        <a:lnSpc>
                          <a:spcPts val="1200"/>
                        </a:lnSpc>
                        <a:spcAft>
                          <a:spcPts val="0"/>
                        </a:spcAft>
                        <a:buClr>
                          <a:schemeClr val="bg2"/>
                        </a:buClr>
                        <a:buFont typeface="Symbol"/>
                        <a:buNone/>
                      </a:pPr>
                      <a:r>
                        <a:rPr lang="de-DE" sz="1050" b="1" kern="1200" noProof="0" dirty="0" smtClean="0">
                          <a:solidFill>
                            <a:schemeClr val="bg1"/>
                          </a:solidFill>
                          <a:effectLst/>
                          <a:latin typeface="+mn-lt"/>
                          <a:ea typeface="Times New Roman"/>
                          <a:cs typeface="Times New Roman"/>
                        </a:rPr>
                        <a:t>Zusatzleistungen</a:t>
                      </a:r>
                      <a:endParaRPr lang="de-DE" sz="1050" b="1" kern="1200" noProof="0" dirty="0">
                        <a:solidFill>
                          <a:srgbClr val="FF0000"/>
                        </a:solidFill>
                        <a:effectLst/>
                        <a:latin typeface="+mn-lt"/>
                        <a:ea typeface="Times New Roman"/>
                        <a:cs typeface="Times New Roman"/>
                      </a:endParaRPr>
                    </a:p>
                  </a:txBody>
                  <a:tcPr marL="66308" marR="66308"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891B2D"/>
                    </a:solidFill>
                  </a:tcPr>
                </a:tc>
                <a:extLst>
                  <a:ext uri="{0D108BD9-81ED-4DB2-BD59-A6C34878D82A}">
                    <a16:rowId xmlns="" xmlns:a16="http://schemas.microsoft.com/office/drawing/2014/main" val="10004"/>
                  </a:ext>
                </a:extLst>
              </a:tr>
              <a:tr h="855409">
                <a:tc>
                  <a:txBody>
                    <a:bodyPr/>
                    <a:lstStyle/>
                    <a:p>
                      <a:pPr marL="266700" lvl="0" indent="-266700" algn="l" defTabSz="914400" rtl="0" eaLnBrk="1" latinLnBrk="0" hangingPunct="1">
                        <a:lnSpc>
                          <a:spcPts val="1200"/>
                        </a:lnSpc>
                        <a:spcBef>
                          <a:spcPts val="300"/>
                        </a:spcBef>
                        <a:spcAft>
                          <a:spcPts val="200"/>
                        </a:spcAft>
                        <a:buClr>
                          <a:schemeClr val="bg2"/>
                        </a:buClr>
                        <a:buFont typeface="Symbol" pitchFamily="18" charset="2"/>
                        <a:buChar char=""/>
                      </a:pPr>
                      <a:r>
                        <a:rPr lang="de-DE" sz="1050" b="1" kern="1200" noProof="0" dirty="0" smtClean="0">
                          <a:solidFill>
                            <a:schemeClr val="tx1"/>
                          </a:solidFill>
                          <a:effectLst/>
                          <a:latin typeface="+mn-lt"/>
                          <a:ea typeface="Times New Roman"/>
                          <a:cs typeface="Times New Roman"/>
                        </a:rPr>
                        <a:t>Drei Anrufe von bis zu einer Stunde zur Beantwortung von Fragen der Mandanten</a:t>
                      </a:r>
                    </a:p>
                    <a:p>
                      <a:pPr marL="266700" lvl="0" indent="-266700" algn="l" defTabSz="914400" rtl="0" eaLnBrk="1" latinLnBrk="0" hangingPunct="1">
                        <a:lnSpc>
                          <a:spcPts val="1200"/>
                        </a:lnSpc>
                        <a:spcBef>
                          <a:spcPts val="300"/>
                        </a:spcBef>
                        <a:spcAft>
                          <a:spcPts val="200"/>
                        </a:spcAft>
                        <a:buClr>
                          <a:schemeClr val="bg2"/>
                        </a:buClr>
                        <a:buFont typeface="Symbol" pitchFamily="18" charset="2"/>
                        <a:buChar char=""/>
                      </a:pPr>
                      <a:r>
                        <a:rPr lang="de-DE" sz="1050" b="1" kern="1200" noProof="0" dirty="0" smtClean="0">
                          <a:solidFill>
                            <a:schemeClr val="tx1"/>
                          </a:solidFill>
                          <a:effectLst/>
                          <a:latin typeface="+mn-lt"/>
                          <a:ea typeface="Times New Roman"/>
                          <a:cs typeface="Times New Roman"/>
                        </a:rPr>
                        <a:t>Ein Folgegespräch sechs Monate nach der rechtlichen Eintragung</a:t>
                      </a:r>
                    </a:p>
                    <a:p>
                      <a:pPr marL="266700" lvl="0" indent="-266700" algn="l" defTabSz="914400" rtl="0" eaLnBrk="1" latinLnBrk="0" hangingPunct="1">
                        <a:lnSpc>
                          <a:spcPts val="1200"/>
                        </a:lnSpc>
                        <a:spcBef>
                          <a:spcPts val="300"/>
                        </a:spcBef>
                        <a:spcAft>
                          <a:spcPts val="200"/>
                        </a:spcAft>
                        <a:buClr>
                          <a:schemeClr val="bg2"/>
                        </a:buClr>
                        <a:buFont typeface="Symbol" pitchFamily="18" charset="2"/>
                        <a:buChar char=""/>
                      </a:pPr>
                      <a:r>
                        <a:rPr lang="de-DE" sz="1050" b="1" kern="1200" noProof="0" dirty="0" smtClean="0">
                          <a:solidFill>
                            <a:schemeClr val="tx1"/>
                          </a:solidFill>
                          <a:effectLst/>
                          <a:latin typeface="+mn-lt"/>
                          <a:ea typeface="Times New Roman"/>
                          <a:cs typeface="Times New Roman"/>
                        </a:rPr>
                        <a:t>Einführung zu Lohn- und Gehaltsabrechnungsanbietern</a:t>
                      </a:r>
                    </a:p>
                    <a:p>
                      <a:pPr marL="266700" lvl="0" indent="-266700" algn="l" defTabSz="914400" rtl="0" eaLnBrk="1" latinLnBrk="0" hangingPunct="1">
                        <a:lnSpc>
                          <a:spcPts val="1200"/>
                        </a:lnSpc>
                        <a:spcBef>
                          <a:spcPts val="300"/>
                        </a:spcBef>
                        <a:spcAft>
                          <a:spcPts val="200"/>
                        </a:spcAft>
                        <a:buClr>
                          <a:schemeClr val="bg2"/>
                        </a:buClr>
                        <a:buFont typeface="Symbol" pitchFamily="18" charset="2"/>
                        <a:buChar char=""/>
                      </a:pPr>
                      <a:r>
                        <a:rPr lang="de-DE" sz="1050" b="1" kern="1200" noProof="0" dirty="0" smtClean="0">
                          <a:solidFill>
                            <a:schemeClr val="tx1"/>
                          </a:solidFill>
                          <a:effectLst/>
                          <a:latin typeface="+mn-lt"/>
                          <a:ea typeface="Times New Roman"/>
                          <a:cs typeface="Times New Roman"/>
                        </a:rPr>
                        <a:t>Vorstellung von lokalen Immobilienmaklern für die Suche nach Büroräumen des Kunden</a:t>
                      </a:r>
                    </a:p>
                  </a:txBody>
                  <a:tcPr marL="66308" marR="66308"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1DA99"/>
                    </a:solidFill>
                  </a:tcPr>
                </a:tc>
                <a:extLst>
                  <a:ext uri="{0D108BD9-81ED-4DB2-BD59-A6C34878D82A}">
                    <a16:rowId xmlns="" xmlns:a16="http://schemas.microsoft.com/office/drawing/2014/main" val="10005"/>
                  </a:ext>
                </a:extLst>
              </a:tr>
            </a:tbl>
          </a:graphicData>
        </a:graphic>
      </p:graphicFrame>
      <p:sp>
        <p:nvSpPr>
          <p:cNvPr id="5" name="Rectangle 4"/>
          <p:cNvSpPr/>
          <p:nvPr/>
        </p:nvSpPr>
        <p:spPr bwMode="gray">
          <a:xfrm rot="21343892">
            <a:off x="602741" y="1851384"/>
            <a:ext cx="8926808" cy="288032"/>
          </a:xfrm>
          <a:prstGeom prst="rect">
            <a:avLst/>
          </a:prstGeom>
          <a:solidFill>
            <a:srgbClr val="891B2D"/>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bg1"/>
                </a:solidFill>
              </a:rPr>
              <a:t>China in a box</a:t>
            </a:r>
            <a:endParaRPr lang="en-GB" sz="1400" b="1" dirty="0" smtClean="0">
              <a:solidFill>
                <a:schemeClr val="bg1"/>
              </a:solidFill>
            </a:endParaRPr>
          </a:p>
        </p:txBody>
      </p:sp>
      <p:pic>
        <p:nvPicPr>
          <p:cNvPr id="20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1879" y="4293096"/>
            <a:ext cx="1000387"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541462" y="6396186"/>
            <a:ext cx="8670194" cy="369332"/>
          </a:xfrm>
          <a:prstGeom prst="rect">
            <a:avLst/>
          </a:prstGeom>
        </p:spPr>
        <p:txBody>
          <a:bodyPr wrap="square">
            <a:spAutoFit/>
          </a:bodyPr>
          <a:lstStyle/>
          <a:p>
            <a:r>
              <a:rPr lang="de-DE" sz="900" dirty="0" smtClean="0"/>
              <a:t>* Hinweis</a:t>
            </a:r>
            <a:r>
              <a:rPr lang="de-DE" sz="900" dirty="0"/>
              <a:t>: Das Festpreispaket gilt für Handelsunternehmen und andere nicht produzierende Unternehmen. Preise für regulierte oder produzierende Unternehmen werden im Einzelfall vereinbart.</a:t>
            </a: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4217" y="3018333"/>
            <a:ext cx="1255713" cy="1255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82663" y="5535474"/>
            <a:ext cx="334833" cy="733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69424" y="5500906"/>
            <a:ext cx="232350" cy="23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9"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65368" y="5589240"/>
            <a:ext cx="536420" cy="675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0893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err="1">
                <a:solidFill>
                  <a:srgbClr val="003145"/>
                </a:solidFill>
              </a:rPr>
              <a:t>Beratungsangebot</a:t>
            </a:r>
            <a:r>
              <a:rPr lang="en-US" altLang="zh-CN" dirty="0">
                <a:solidFill>
                  <a:srgbClr val="003145"/>
                </a:solidFill>
              </a:rPr>
              <a:t>: China in a </a:t>
            </a:r>
            <a:r>
              <a:rPr lang="en-US" altLang="zh-CN" dirty="0" smtClean="0">
                <a:solidFill>
                  <a:srgbClr val="003145"/>
                </a:solidFill>
              </a:rPr>
              <a:t>Box – </a:t>
            </a:r>
            <a:r>
              <a:rPr lang="en-US" altLang="zh-CN" dirty="0" err="1" smtClean="0">
                <a:solidFill>
                  <a:srgbClr val="003145"/>
                </a:solidFill>
              </a:rPr>
              <a:t>Im</a:t>
            </a:r>
            <a:r>
              <a:rPr lang="en-US" altLang="zh-CN" dirty="0" smtClean="0">
                <a:solidFill>
                  <a:srgbClr val="003145"/>
                </a:solidFill>
              </a:rPr>
              <a:t> Detail</a:t>
            </a:r>
            <a:r>
              <a:rPr lang="en-US" altLang="zh-CN" dirty="0">
                <a:solidFill>
                  <a:srgbClr val="003145"/>
                </a:solidFill>
              </a:rPr>
              <a:t/>
            </a:r>
            <a:br>
              <a:rPr lang="en-US" altLang="zh-CN" dirty="0">
                <a:solidFill>
                  <a:srgbClr val="003145"/>
                </a:solidFill>
              </a:rPr>
            </a:br>
            <a:r>
              <a:rPr lang="en-US" altLang="zh-CN" sz="2400" dirty="0" err="1">
                <a:solidFill>
                  <a:srgbClr val="0F6988"/>
                </a:solidFill>
              </a:rPr>
              <a:t>Rechtliche</a:t>
            </a:r>
            <a:r>
              <a:rPr lang="en-US" altLang="zh-CN" sz="2400" dirty="0">
                <a:solidFill>
                  <a:srgbClr val="0F6988"/>
                </a:solidFill>
              </a:rPr>
              <a:t> </a:t>
            </a:r>
            <a:r>
              <a:rPr lang="en-US" altLang="zh-CN" sz="2400" dirty="0" err="1">
                <a:solidFill>
                  <a:srgbClr val="0F6988"/>
                </a:solidFill>
              </a:rPr>
              <a:t>Formalitäten</a:t>
            </a:r>
            <a:endParaRPr lang="en-US" altLang="zh-CN" sz="2400" dirty="0" smtClean="0">
              <a:solidFill>
                <a:srgbClr val="0F6988"/>
              </a:solidFill>
            </a:endParaRPr>
          </a:p>
        </p:txBody>
      </p:sp>
      <p:sp>
        <p:nvSpPr>
          <p:cNvPr id="3" name="Text Placeholder 2"/>
          <p:cNvSpPr>
            <a:spLocks noGrp="1"/>
          </p:cNvSpPr>
          <p:nvPr>
            <p:ph type="body" sz="quarter" idx="12"/>
          </p:nvPr>
        </p:nvSpPr>
        <p:spPr/>
        <p:txBody>
          <a:bodyPr/>
          <a:lstStyle/>
          <a:p>
            <a:r>
              <a:rPr lang="de-DE" dirty="0"/>
              <a:t>Lokale Anträge zur Sicherung der Genehmigung der chinesischen Regierung und der Geschäftslizenz</a:t>
            </a:r>
          </a:p>
          <a:p>
            <a:r>
              <a:rPr lang="de-DE" dirty="0"/>
              <a:t>Zweisprachige Satzung, die nach lokalem Recht erstellt </a:t>
            </a:r>
            <a:r>
              <a:rPr lang="de-DE" dirty="0" smtClean="0"/>
              <a:t>wird</a:t>
            </a:r>
            <a:endParaRPr lang="de-DE" dirty="0"/>
          </a:p>
          <a:p>
            <a:r>
              <a:rPr lang="de-DE" dirty="0"/>
              <a:t>Leitfaden für die Pflichten und Verbindlichkeiten der Direktoren</a:t>
            </a:r>
          </a:p>
          <a:p>
            <a:r>
              <a:rPr lang="de-DE" dirty="0"/>
              <a:t>Steuerregistrierung und Devisenregistrierung</a:t>
            </a:r>
          </a:p>
          <a:p>
            <a:r>
              <a:rPr lang="de-DE" dirty="0"/>
              <a:t>Vorschläge für lokale Bankoptionen</a:t>
            </a:r>
          </a:p>
          <a:p>
            <a:r>
              <a:rPr lang="de-DE" dirty="0"/>
              <a:t>Sekretariatsservice im ersten Jahr (z.B. jährliche Einreichung </a:t>
            </a:r>
            <a:r>
              <a:rPr lang="de-DE" dirty="0" smtClean="0"/>
              <a:t>bei</a:t>
            </a:r>
            <a:br>
              <a:rPr lang="de-DE" dirty="0" smtClean="0"/>
            </a:br>
            <a:r>
              <a:rPr lang="de-DE" dirty="0" smtClean="0"/>
              <a:t>lokalen </a:t>
            </a:r>
            <a:r>
              <a:rPr lang="de-DE" dirty="0"/>
              <a:t>Behörde)</a:t>
            </a:r>
          </a:p>
          <a:p>
            <a:endParaRPr lang="de-DE" dirty="0"/>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4853" y="4477543"/>
            <a:ext cx="1975793" cy="1975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744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err="1">
                <a:solidFill>
                  <a:srgbClr val="003145"/>
                </a:solidFill>
              </a:rPr>
              <a:t>Beratungsangebot</a:t>
            </a:r>
            <a:r>
              <a:rPr lang="en-US" altLang="zh-CN" dirty="0">
                <a:solidFill>
                  <a:srgbClr val="003145"/>
                </a:solidFill>
              </a:rPr>
              <a:t>: China in a </a:t>
            </a:r>
            <a:r>
              <a:rPr lang="en-US" altLang="zh-CN" dirty="0" smtClean="0">
                <a:solidFill>
                  <a:srgbClr val="003145"/>
                </a:solidFill>
              </a:rPr>
              <a:t>Box – </a:t>
            </a:r>
            <a:r>
              <a:rPr lang="en-US" altLang="zh-CN" dirty="0" err="1" smtClean="0">
                <a:solidFill>
                  <a:srgbClr val="003145"/>
                </a:solidFill>
              </a:rPr>
              <a:t>Im</a:t>
            </a:r>
            <a:r>
              <a:rPr lang="en-US" altLang="zh-CN" dirty="0" smtClean="0">
                <a:solidFill>
                  <a:srgbClr val="003145"/>
                </a:solidFill>
              </a:rPr>
              <a:t> Detail</a:t>
            </a:r>
            <a:r>
              <a:rPr lang="en-US" altLang="zh-CN" dirty="0">
                <a:solidFill>
                  <a:srgbClr val="003145"/>
                </a:solidFill>
              </a:rPr>
              <a:t/>
            </a:r>
            <a:br>
              <a:rPr lang="en-US" altLang="zh-CN" dirty="0">
                <a:solidFill>
                  <a:srgbClr val="003145"/>
                </a:solidFill>
              </a:rPr>
            </a:br>
            <a:r>
              <a:rPr lang="en-US" altLang="zh-CN" sz="2400" dirty="0">
                <a:solidFill>
                  <a:srgbClr val="0F6988"/>
                </a:solidFill>
              </a:rPr>
              <a:t>Personal</a:t>
            </a:r>
          </a:p>
        </p:txBody>
      </p:sp>
      <p:sp>
        <p:nvSpPr>
          <p:cNvPr id="3" name="Text Placeholder 2"/>
          <p:cNvSpPr>
            <a:spLocks noGrp="1"/>
          </p:cNvSpPr>
          <p:nvPr>
            <p:ph type="body" sz="quarter" idx="12"/>
          </p:nvPr>
        </p:nvSpPr>
        <p:spPr/>
        <p:txBody>
          <a:bodyPr/>
          <a:lstStyle/>
          <a:p>
            <a:r>
              <a:rPr lang="de-DE" dirty="0"/>
              <a:t>Eine Briefvorlage für die Einstellung von lokalen Mitarbeitern</a:t>
            </a:r>
          </a:p>
          <a:p>
            <a:r>
              <a:rPr lang="de-DE" dirty="0"/>
              <a:t>Ein Musterarbeitsvertrag</a:t>
            </a:r>
          </a:p>
          <a:p>
            <a:r>
              <a:rPr lang="de-DE" dirty="0"/>
              <a:t>Beratung zu Wettbewerbsverbot in Bezug auf wichtige lokale Führungskräfte</a:t>
            </a:r>
          </a:p>
          <a:p>
            <a:r>
              <a:rPr lang="de-DE" dirty="0"/>
              <a:t>Beratung zur Sozialversicherung</a:t>
            </a:r>
          </a:p>
          <a:p>
            <a:endParaRPr lang="de-DE" dirty="0"/>
          </a:p>
        </p:txBody>
      </p:sp>
      <p:pic>
        <p:nvPicPr>
          <p:cNvPr id="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5021" y="4501335"/>
            <a:ext cx="2008499" cy="2024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5942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err="1">
                <a:solidFill>
                  <a:srgbClr val="003145"/>
                </a:solidFill>
              </a:rPr>
              <a:t>Beratungsangebot</a:t>
            </a:r>
            <a:r>
              <a:rPr lang="en-US" altLang="zh-CN" dirty="0">
                <a:solidFill>
                  <a:srgbClr val="003145"/>
                </a:solidFill>
              </a:rPr>
              <a:t>: China in a </a:t>
            </a:r>
            <a:r>
              <a:rPr lang="en-US" altLang="zh-CN" dirty="0" smtClean="0">
                <a:solidFill>
                  <a:srgbClr val="003145"/>
                </a:solidFill>
              </a:rPr>
              <a:t>Box – </a:t>
            </a:r>
            <a:r>
              <a:rPr lang="en-US" altLang="zh-CN" dirty="0" err="1" smtClean="0">
                <a:solidFill>
                  <a:srgbClr val="003145"/>
                </a:solidFill>
              </a:rPr>
              <a:t>Im</a:t>
            </a:r>
            <a:r>
              <a:rPr lang="en-US" altLang="zh-CN" dirty="0" smtClean="0">
                <a:solidFill>
                  <a:srgbClr val="003145"/>
                </a:solidFill>
              </a:rPr>
              <a:t> Detail</a:t>
            </a:r>
            <a:r>
              <a:rPr lang="en-US" altLang="zh-CN" dirty="0">
                <a:solidFill>
                  <a:srgbClr val="003145"/>
                </a:solidFill>
              </a:rPr>
              <a:t/>
            </a:r>
            <a:br>
              <a:rPr lang="en-US" altLang="zh-CN" dirty="0">
                <a:solidFill>
                  <a:srgbClr val="003145"/>
                </a:solidFill>
              </a:rPr>
            </a:br>
            <a:r>
              <a:rPr lang="en-US" altLang="zh-CN" sz="2400" dirty="0" err="1" smtClean="0">
                <a:solidFill>
                  <a:srgbClr val="0F6988"/>
                </a:solidFill>
              </a:rPr>
              <a:t>Zusatzleistungen</a:t>
            </a:r>
            <a:endParaRPr lang="en-US" altLang="zh-CN" sz="2400" dirty="0">
              <a:solidFill>
                <a:srgbClr val="0F6988"/>
              </a:solidFill>
            </a:endParaRPr>
          </a:p>
        </p:txBody>
      </p:sp>
      <p:sp>
        <p:nvSpPr>
          <p:cNvPr id="3" name="Text Placeholder 2"/>
          <p:cNvSpPr>
            <a:spLocks noGrp="1"/>
          </p:cNvSpPr>
          <p:nvPr>
            <p:ph type="body" sz="quarter" idx="12"/>
          </p:nvPr>
        </p:nvSpPr>
        <p:spPr/>
        <p:txBody>
          <a:bodyPr/>
          <a:lstStyle/>
          <a:p>
            <a:r>
              <a:rPr lang="de-DE" dirty="0"/>
              <a:t>Drei Anrufe von bis zu einer Stunde zur Beantwortung von Fragen der Mandanten</a:t>
            </a:r>
          </a:p>
          <a:p>
            <a:r>
              <a:rPr lang="de-DE" dirty="0"/>
              <a:t>Ein Folgegespräch sechs Monate nach der rechtlichen Einrichtung </a:t>
            </a:r>
          </a:p>
          <a:p>
            <a:r>
              <a:rPr lang="de-DE" dirty="0"/>
              <a:t>Einführung zu Lohn- und Gehaltsabrechnungsanbietern</a:t>
            </a:r>
          </a:p>
          <a:p>
            <a:r>
              <a:rPr lang="de-DE" dirty="0"/>
              <a:t>Vorstellung von lokalen Immobilienmaklern für die Suche nach Büroräumen des Kunden</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8465" y="4797152"/>
            <a:ext cx="2053047" cy="1368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814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err="1">
                <a:solidFill>
                  <a:srgbClr val="003145"/>
                </a:solidFill>
              </a:rPr>
              <a:t>Beratungsangebot</a:t>
            </a:r>
            <a:r>
              <a:rPr lang="en-US" altLang="zh-CN" dirty="0">
                <a:solidFill>
                  <a:srgbClr val="003145"/>
                </a:solidFill>
              </a:rPr>
              <a:t>: China in a Box</a:t>
            </a:r>
            <a:br>
              <a:rPr lang="en-US" altLang="zh-CN" dirty="0">
                <a:solidFill>
                  <a:srgbClr val="003145"/>
                </a:solidFill>
              </a:rPr>
            </a:br>
            <a:r>
              <a:rPr lang="de-DE" sz="2400" dirty="0" smtClean="0">
                <a:solidFill>
                  <a:srgbClr val="0F6988"/>
                </a:solidFill>
              </a:rPr>
              <a:t>Unser kommerzielles </a:t>
            </a:r>
            <a:r>
              <a:rPr lang="de-DE" sz="2400" dirty="0">
                <a:solidFill>
                  <a:srgbClr val="0F6988"/>
                </a:solidFill>
              </a:rPr>
              <a:t>Angebot</a:t>
            </a:r>
          </a:p>
        </p:txBody>
      </p:sp>
      <p:sp>
        <p:nvSpPr>
          <p:cNvPr id="3" name="Text Placeholder 2"/>
          <p:cNvSpPr>
            <a:spLocks noGrp="1"/>
          </p:cNvSpPr>
          <p:nvPr>
            <p:ph type="body" sz="quarter" idx="12"/>
          </p:nvPr>
        </p:nvSpPr>
        <p:spPr>
          <a:xfrm>
            <a:off x="3872880" y="2132856"/>
            <a:ext cx="5688632" cy="4032448"/>
          </a:xfrm>
        </p:spPr>
        <p:txBody>
          <a:bodyPr/>
          <a:lstStyle/>
          <a:p>
            <a:pPr marL="0" indent="0">
              <a:buNone/>
            </a:pPr>
            <a:r>
              <a:rPr lang="de-DE" b="1" dirty="0" smtClean="0">
                <a:solidFill>
                  <a:srgbClr val="FB5A17"/>
                </a:solidFill>
              </a:rPr>
              <a:t>Festpreis:</a:t>
            </a:r>
          </a:p>
          <a:p>
            <a:r>
              <a:rPr lang="de-DE" dirty="0" smtClean="0"/>
              <a:t>Durch Skaleneffekte können wir Ihnen</a:t>
            </a:r>
            <a:br>
              <a:rPr lang="de-DE" dirty="0" smtClean="0"/>
            </a:br>
            <a:r>
              <a:rPr lang="de-DE" b="1" dirty="0" smtClean="0"/>
              <a:t>25 % Rabatt </a:t>
            </a:r>
            <a:r>
              <a:rPr lang="de-DE" dirty="0" smtClean="0"/>
              <a:t>auf den kompletten </a:t>
            </a:r>
            <a:r>
              <a:rPr lang="de-DE" dirty="0"/>
              <a:t>Paketpreis anbieten </a:t>
            </a:r>
            <a:r>
              <a:rPr lang="de-DE" dirty="0" smtClean="0"/>
              <a:t>gegenüber der Projektpreise, </a:t>
            </a:r>
            <a:r>
              <a:rPr lang="de-DE" dirty="0"/>
              <a:t>die </a:t>
            </a:r>
            <a:r>
              <a:rPr lang="de-DE" dirty="0" smtClean="0"/>
              <a:t>separat für einzelne Module </a:t>
            </a:r>
            <a:r>
              <a:rPr lang="de-DE" dirty="0"/>
              <a:t>in Anspruch </a:t>
            </a:r>
            <a:r>
              <a:rPr lang="de-DE" dirty="0" smtClean="0"/>
              <a:t>genommen werden.</a:t>
            </a:r>
          </a:p>
          <a:p>
            <a:r>
              <a:rPr lang="de-DE" dirty="0" smtClean="0"/>
              <a:t>Für einen Festpreis von </a:t>
            </a:r>
            <a:r>
              <a:rPr lang="de-DE" b="1" dirty="0">
                <a:solidFill>
                  <a:srgbClr val="FB5A17"/>
                </a:solidFill>
              </a:rPr>
              <a:t>EUR 14.500 </a:t>
            </a:r>
            <a:r>
              <a:rPr lang="de-DE" dirty="0"/>
              <a:t>bieten wir Ihnen </a:t>
            </a:r>
            <a:r>
              <a:rPr lang="de-DE" dirty="0" smtClean="0"/>
              <a:t>unser Gesamtpaket zur </a:t>
            </a:r>
            <a:r>
              <a:rPr lang="de-DE" dirty="0"/>
              <a:t>Gründung einer </a:t>
            </a:r>
            <a:r>
              <a:rPr lang="de-DE" dirty="0" smtClean="0"/>
              <a:t>Tochtergesellschaft </a:t>
            </a:r>
            <a:r>
              <a:rPr lang="de-DE" dirty="0"/>
              <a:t>in China </a:t>
            </a:r>
            <a:r>
              <a:rPr lang="de-DE" dirty="0" smtClean="0"/>
              <a:t>an.</a:t>
            </a:r>
            <a:endParaRPr lang="de-DE" dirty="0"/>
          </a:p>
        </p:txBody>
      </p:sp>
      <p:pic>
        <p:nvPicPr>
          <p:cNvPr id="4102"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6889" y="3140968"/>
            <a:ext cx="2491431" cy="3021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1064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err="1">
                <a:solidFill>
                  <a:srgbClr val="003145"/>
                </a:solidFill>
              </a:rPr>
              <a:t>Beratungsangebot</a:t>
            </a:r>
            <a:r>
              <a:rPr lang="en-US" altLang="zh-CN" dirty="0">
                <a:solidFill>
                  <a:srgbClr val="003145"/>
                </a:solidFill>
              </a:rPr>
              <a:t>: China in a Box</a:t>
            </a:r>
            <a:br>
              <a:rPr lang="en-US" altLang="zh-CN" dirty="0">
                <a:solidFill>
                  <a:srgbClr val="003145"/>
                </a:solidFill>
              </a:rPr>
            </a:br>
            <a:r>
              <a:rPr lang="de-DE" sz="2400" dirty="0" smtClean="0">
                <a:solidFill>
                  <a:srgbClr val="0F6988"/>
                </a:solidFill>
              </a:rPr>
              <a:t>Effiziente Zusammenarbeit</a:t>
            </a:r>
            <a:endParaRPr lang="de-DE" sz="2400" dirty="0">
              <a:solidFill>
                <a:srgbClr val="0F6988"/>
              </a:solidFill>
            </a:endParaRPr>
          </a:p>
        </p:txBody>
      </p:sp>
      <p:sp>
        <p:nvSpPr>
          <p:cNvPr id="3" name="Text Placeholder 2"/>
          <p:cNvSpPr>
            <a:spLocks noGrp="1"/>
          </p:cNvSpPr>
          <p:nvPr>
            <p:ph type="body" sz="quarter" idx="12"/>
          </p:nvPr>
        </p:nvSpPr>
        <p:spPr>
          <a:xfrm>
            <a:off x="631825" y="2132856"/>
            <a:ext cx="8929687" cy="4032448"/>
          </a:xfrm>
        </p:spPr>
        <p:txBody>
          <a:bodyPr/>
          <a:lstStyle/>
          <a:p>
            <a:r>
              <a:rPr lang="de-DE" sz="1800" dirty="0" smtClean="0"/>
              <a:t>Wir </a:t>
            </a:r>
            <a:r>
              <a:rPr lang="de-DE" sz="1800" dirty="0"/>
              <a:t>übernehmen für Ihre neue Tochtergesellschaft die rechtliche Einrichtung und die lokalen Genehmigungen und übergeben sie "schlüsselfertig". Dies bedeutet, dass unsere Anwälte einen Projektmanagementansatz verfolgen und eng mit Ihren Mitarbeitern zusammenarbeiten, um die rechtzeitige Gründung der neuen Tochtergesellschaft zu gewährleisten.</a:t>
            </a:r>
          </a:p>
          <a:p>
            <a:r>
              <a:rPr lang="de-DE" sz="1800" dirty="0"/>
              <a:t>Wir befreien </a:t>
            </a:r>
            <a:r>
              <a:rPr lang="de-DE" sz="1800" dirty="0" smtClean="0"/>
              <a:t>Sie von </a:t>
            </a:r>
            <a:r>
              <a:rPr lang="de-DE" sz="1800" dirty="0"/>
              <a:t>Routineaufgaben und lokalen Formalitäten, so dass </a:t>
            </a:r>
            <a:r>
              <a:rPr lang="de-DE" sz="1800" dirty="0" smtClean="0"/>
              <a:t>Sie Ihre Ressourcen effizient nutzen können, um sich </a:t>
            </a:r>
            <a:r>
              <a:rPr lang="de-DE" sz="1800" dirty="0"/>
              <a:t>auf das Geschäft und die Marktentwicklung in China </a:t>
            </a:r>
            <a:r>
              <a:rPr lang="de-DE" sz="1800" dirty="0" smtClean="0"/>
              <a:t>zu konzentrieren. </a:t>
            </a:r>
            <a:endParaRPr lang="de-DE" sz="1800" dirty="0"/>
          </a:p>
        </p:txBody>
      </p:sp>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41232" y="4265340"/>
            <a:ext cx="2520280" cy="1907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4397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ltLang="zh-CN" dirty="0"/>
              <a:t>10 </a:t>
            </a:r>
            <a:r>
              <a:rPr lang="de-DE" altLang="zh-CN" dirty="0" smtClean="0"/>
              <a:t>goldene Regeln </a:t>
            </a:r>
            <a:r>
              <a:rPr lang="de-DE" altLang="zh-CN" dirty="0"/>
              <a:t>für den Eintritt</a:t>
            </a:r>
            <a:br>
              <a:rPr lang="de-DE" altLang="zh-CN" dirty="0"/>
            </a:br>
            <a:r>
              <a:rPr lang="de-DE" altLang="zh-CN" dirty="0"/>
              <a:t>in den chinesischen Markt</a:t>
            </a:r>
            <a:endParaRPr lang="en-GB" altLang="zh-CN" dirty="0"/>
          </a:p>
        </p:txBody>
      </p:sp>
    </p:spTree>
    <p:extLst>
      <p:ext uri="{BB962C8B-B14F-4D97-AF65-F5344CB8AC3E}">
        <p14:creationId xmlns:p14="http://schemas.microsoft.com/office/powerpoint/2010/main" val="3110636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ltLang="zh-CN" dirty="0"/>
              <a:t>10 goldene Regeln für den Eintritt</a:t>
            </a:r>
            <a:br>
              <a:rPr lang="de-DE" altLang="zh-CN" dirty="0"/>
            </a:br>
            <a:r>
              <a:rPr lang="de-DE" altLang="zh-CN" dirty="0"/>
              <a:t>in den chinesischen Markt</a:t>
            </a:r>
            <a:endParaRPr lang="en-GB" dirty="0"/>
          </a:p>
        </p:txBody>
      </p:sp>
      <p:sp>
        <p:nvSpPr>
          <p:cNvPr id="4" name="TextBox 3"/>
          <p:cNvSpPr txBox="1"/>
          <p:nvPr/>
        </p:nvSpPr>
        <p:spPr bwMode="gray">
          <a:xfrm>
            <a:off x="631825" y="2147890"/>
            <a:ext cx="8929688" cy="4017960"/>
          </a:xfrm>
          <a:prstGeom prst="rect">
            <a:avLst/>
          </a:prstGeom>
          <a:noFill/>
        </p:spPr>
        <p:txBody>
          <a:bodyPr wrap="square" lIns="0" tIns="0" rIns="0" bIns="0" rtlCol="0">
            <a:noAutofit/>
          </a:bodyPr>
          <a:lstStyle/>
          <a:p>
            <a:pPr marL="342900" indent="-342900">
              <a:spcBef>
                <a:spcPts val="900"/>
              </a:spcBef>
              <a:buClr>
                <a:srgbClr val="FB5A17"/>
              </a:buClr>
              <a:buFont typeface="+mj-lt"/>
              <a:buAutoNum type="arabicPeriod"/>
            </a:pPr>
            <a:r>
              <a:rPr lang="de-DE" sz="1600" b="1" dirty="0" smtClean="0">
                <a:solidFill>
                  <a:srgbClr val="FB5A17"/>
                </a:solidFill>
              </a:rPr>
              <a:t>China </a:t>
            </a:r>
            <a:r>
              <a:rPr lang="de-DE" sz="1600" b="1" dirty="0">
                <a:solidFill>
                  <a:srgbClr val="FB5A17"/>
                </a:solidFill>
              </a:rPr>
              <a:t>hat ein sehr geradliniges Markenschutzsystem eingeführt. </a:t>
            </a:r>
            <a:br>
              <a:rPr lang="de-DE" sz="1600" b="1" dirty="0">
                <a:solidFill>
                  <a:srgbClr val="FB5A17"/>
                </a:solidFill>
              </a:rPr>
            </a:br>
            <a:r>
              <a:rPr lang="de-DE" sz="1600" dirty="0" smtClean="0">
                <a:solidFill>
                  <a:srgbClr val="00333B"/>
                </a:solidFill>
              </a:rPr>
              <a:t>Das </a:t>
            </a:r>
            <a:r>
              <a:rPr lang="de-DE" sz="1600" dirty="0">
                <a:solidFill>
                  <a:srgbClr val="00333B"/>
                </a:solidFill>
              </a:rPr>
              <a:t>heißt: "Wer zuerst kommt, wird zuerst angemeldet". </a:t>
            </a:r>
            <a:r>
              <a:rPr lang="de-DE" sz="1600" dirty="0" smtClean="0">
                <a:solidFill>
                  <a:srgbClr val="00333B"/>
                </a:solidFill>
              </a:rPr>
              <a:t>Und zugleich bedeutet es: "Keine </a:t>
            </a:r>
            <a:r>
              <a:rPr lang="de-DE" sz="1600" dirty="0">
                <a:solidFill>
                  <a:srgbClr val="00333B"/>
                </a:solidFill>
              </a:rPr>
              <a:t>Registrierung = Keine Rechte = Kein Schutz". </a:t>
            </a:r>
            <a:r>
              <a:rPr lang="de-DE" sz="1600" dirty="0" smtClean="0">
                <a:solidFill>
                  <a:srgbClr val="00333B"/>
                </a:solidFill>
              </a:rPr>
              <a:t>Um </a:t>
            </a:r>
            <a:r>
              <a:rPr lang="de-DE" sz="1600" dirty="0">
                <a:solidFill>
                  <a:srgbClr val="00333B"/>
                </a:solidFill>
              </a:rPr>
              <a:t>Ihr China-Geschäft zu schützen, sollten Sie Ihre Marke beim chinesischen Markenamt registrieren, </a:t>
            </a:r>
            <a:r>
              <a:rPr lang="de-DE" sz="1600" u="sng" dirty="0">
                <a:solidFill>
                  <a:srgbClr val="00333B"/>
                </a:solidFill>
              </a:rPr>
              <a:t>bevor</a:t>
            </a:r>
            <a:r>
              <a:rPr lang="de-DE" sz="1600" dirty="0">
                <a:solidFill>
                  <a:srgbClr val="00333B"/>
                </a:solidFill>
              </a:rPr>
              <a:t> Sie </a:t>
            </a:r>
            <a:r>
              <a:rPr lang="de-DE" sz="1600" dirty="0" smtClean="0">
                <a:solidFill>
                  <a:srgbClr val="00333B"/>
                </a:solidFill>
              </a:rPr>
              <a:t>den chinesischen Markt betreten.</a:t>
            </a:r>
            <a:endParaRPr lang="de-DE" sz="1600" dirty="0">
              <a:solidFill>
                <a:srgbClr val="00333B"/>
              </a:solidFill>
            </a:endParaRPr>
          </a:p>
          <a:p>
            <a:pPr marL="342900" indent="-342900">
              <a:spcBef>
                <a:spcPts val="900"/>
              </a:spcBef>
              <a:buClr>
                <a:srgbClr val="FB5A17"/>
              </a:buClr>
              <a:buFont typeface="+mj-lt"/>
              <a:buAutoNum type="arabicPeriod"/>
            </a:pPr>
            <a:r>
              <a:rPr lang="de-DE" sz="1600" b="1" dirty="0" smtClean="0">
                <a:solidFill>
                  <a:srgbClr val="FB5A17"/>
                </a:solidFill>
              </a:rPr>
              <a:t>Die </a:t>
            </a:r>
            <a:r>
              <a:rPr lang="de-DE" sz="1600" b="1" dirty="0">
                <a:solidFill>
                  <a:srgbClr val="FB5A17"/>
                </a:solidFill>
              </a:rPr>
              <a:t>Regierung in China spielt eine sehr wichtige Rolle in der Wirtschaftsplanung und </a:t>
            </a:r>
            <a:r>
              <a:rPr lang="de-DE" sz="1600" b="1" dirty="0" smtClean="0">
                <a:solidFill>
                  <a:srgbClr val="FB5A17"/>
                </a:solidFill>
              </a:rPr>
              <a:t>Marktpolitik</a:t>
            </a:r>
            <a:r>
              <a:rPr lang="de-DE" sz="1600" b="1" dirty="0">
                <a:solidFill>
                  <a:srgbClr val="FB5A17"/>
                </a:solidFill>
              </a:rPr>
              <a:t>. </a:t>
            </a:r>
            <a:r>
              <a:rPr lang="de-DE" sz="1600" b="1" dirty="0" smtClean="0">
                <a:solidFill>
                  <a:srgbClr val="FB5A17"/>
                </a:solidFill>
              </a:rPr>
              <a:t/>
            </a:r>
            <a:br>
              <a:rPr lang="de-DE" sz="1600" b="1" dirty="0" smtClean="0">
                <a:solidFill>
                  <a:srgbClr val="FB5A17"/>
                </a:solidFill>
              </a:rPr>
            </a:br>
            <a:r>
              <a:rPr lang="de-DE" sz="1600" dirty="0" smtClean="0">
                <a:solidFill>
                  <a:srgbClr val="00333B"/>
                </a:solidFill>
              </a:rPr>
              <a:t>Sie sollten </a:t>
            </a:r>
            <a:r>
              <a:rPr lang="de-DE" sz="1600" dirty="0">
                <a:solidFill>
                  <a:srgbClr val="00333B"/>
                </a:solidFill>
              </a:rPr>
              <a:t>der </a:t>
            </a:r>
            <a:r>
              <a:rPr lang="de-DE" sz="1600" dirty="0" smtClean="0">
                <a:solidFill>
                  <a:srgbClr val="00333B"/>
                </a:solidFill>
              </a:rPr>
              <a:t>chinesischen </a:t>
            </a:r>
            <a:r>
              <a:rPr lang="de-DE" sz="1600" dirty="0">
                <a:solidFill>
                  <a:srgbClr val="00333B"/>
                </a:solidFill>
              </a:rPr>
              <a:t>Regierung aufmerksam zuhören, was </a:t>
            </a:r>
            <a:r>
              <a:rPr lang="de-DE" sz="1600" dirty="0" smtClean="0">
                <a:solidFill>
                  <a:srgbClr val="00333B"/>
                </a:solidFill>
              </a:rPr>
              <a:t>sie zu </a:t>
            </a:r>
            <a:r>
              <a:rPr lang="de-DE" sz="1600" dirty="0">
                <a:solidFill>
                  <a:srgbClr val="00333B"/>
                </a:solidFill>
              </a:rPr>
              <a:t>sagen hat. </a:t>
            </a:r>
            <a:r>
              <a:rPr lang="de-DE" sz="1600" dirty="0" smtClean="0">
                <a:solidFill>
                  <a:srgbClr val="00333B"/>
                </a:solidFill>
              </a:rPr>
              <a:t>Verhalten </a:t>
            </a:r>
            <a:r>
              <a:rPr lang="de-DE" sz="1600" dirty="0">
                <a:solidFill>
                  <a:srgbClr val="00333B"/>
                </a:solidFill>
              </a:rPr>
              <a:t>Sie sich wie ein </a:t>
            </a:r>
            <a:r>
              <a:rPr lang="de-DE" sz="1600" dirty="0" smtClean="0">
                <a:solidFill>
                  <a:srgbClr val="00333B"/>
                </a:solidFill>
              </a:rPr>
              <a:t>lokales (chinesisches) </a:t>
            </a:r>
            <a:r>
              <a:rPr lang="de-DE" sz="1600" dirty="0">
                <a:solidFill>
                  <a:srgbClr val="00333B"/>
                </a:solidFill>
              </a:rPr>
              <a:t>Unternehmen, wenn Sie wie ein lokales Unternehmen (fair) behandelt werden wollen.</a:t>
            </a:r>
          </a:p>
          <a:p>
            <a:pPr marL="342900" indent="-342900">
              <a:spcBef>
                <a:spcPts val="900"/>
              </a:spcBef>
              <a:buClr>
                <a:srgbClr val="FB5A17"/>
              </a:buClr>
              <a:buFont typeface="+mj-lt"/>
              <a:buAutoNum type="arabicPeriod"/>
            </a:pPr>
            <a:r>
              <a:rPr lang="de-DE" sz="1600" b="1" dirty="0" smtClean="0">
                <a:solidFill>
                  <a:srgbClr val="FB5A17"/>
                </a:solidFill>
              </a:rPr>
              <a:t>Haben </a:t>
            </a:r>
            <a:r>
              <a:rPr lang="de-DE" sz="1600" b="1" dirty="0">
                <a:solidFill>
                  <a:srgbClr val="FB5A17"/>
                </a:solidFill>
              </a:rPr>
              <a:t>Sie immer einen formellen, zweisprachigen Vertrag. </a:t>
            </a:r>
            <a:r>
              <a:rPr lang="de-DE" sz="1600" dirty="0" smtClean="0">
                <a:solidFill>
                  <a:srgbClr val="00333B"/>
                </a:solidFill>
              </a:rPr>
              <a:t/>
            </a:r>
            <a:br>
              <a:rPr lang="de-DE" sz="1600" dirty="0" smtClean="0">
                <a:solidFill>
                  <a:srgbClr val="00333B"/>
                </a:solidFill>
              </a:rPr>
            </a:br>
            <a:r>
              <a:rPr lang="de-DE" sz="1600" dirty="0" smtClean="0">
                <a:solidFill>
                  <a:srgbClr val="00333B"/>
                </a:solidFill>
              </a:rPr>
              <a:t>Unterzeichnen Sie keine Verträge, </a:t>
            </a:r>
            <a:r>
              <a:rPr lang="de-DE" sz="1600" dirty="0">
                <a:solidFill>
                  <a:srgbClr val="00333B"/>
                </a:solidFill>
              </a:rPr>
              <a:t>die nur in der chinesischen Version vorliegen (es sei denn, Sie können sie </a:t>
            </a:r>
            <a:r>
              <a:rPr lang="de-DE" sz="1600" dirty="0" smtClean="0">
                <a:solidFill>
                  <a:srgbClr val="00333B"/>
                </a:solidFill>
              </a:rPr>
              <a:t>komplett lesen und verstehen). </a:t>
            </a:r>
            <a:r>
              <a:rPr lang="de-DE" sz="1600" dirty="0">
                <a:solidFill>
                  <a:srgbClr val="00333B"/>
                </a:solidFill>
              </a:rPr>
              <a:t>Bitten Sie Ihre Anwälte </a:t>
            </a:r>
            <a:r>
              <a:rPr lang="de-DE" sz="1600" dirty="0" smtClean="0">
                <a:solidFill>
                  <a:srgbClr val="00333B"/>
                </a:solidFill>
              </a:rPr>
              <a:t>zur Überprüfung der Übereinstimmung beider Sprachversionen – </a:t>
            </a:r>
            <a:r>
              <a:rPr lang="de-DE" sz="1600" dirty="0">
                <a:solidFill>
                  <a:srgbClr val="00333B"/>
                </a:solidFill>
              </a:rPr>
              <a:t>und verwenden Sie nicht Google </a:t>
            </a:r>
            <a:r>
              <a:rPr lang="de-DE" sz="1600" dirty="0" err="1">
                <a:solidFill>
                  <a:srgbClr val="00333B"/>
                </a:solidFill>
              </a:rPr>
              <a:t>Translator</a:t>
            </a:r>
            <a:r>
              <a:rPr lang="de-DE" sz="1600" dirty="0">
                <a:solidFill>
                  <a:srgbClr val="00333B"/>
                </a:solidFill>
              </a:rPr>
              <a:t>, um ein juristisches Dokument zu erstellen!</a:t>
            </a: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7813" y="548680"/>
            <a:ext cx="16637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1085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ltLang="zh-CN" dirty="0"/>
              <a:t>10 goldene Regeln für den Eintritt</a:t>
            </a:r>
            <a:br>
              <a:rPr lang="de-DE" altLang="zh-CN" dirty="0"/>
            </a:br>
            <a:r>
              <a:rPr lang="de-DE" altLang="zh-CN" dirty="0"/>
              <a:t>in den chinesischen Markt</a:t>
            </a:r>
            <a:endParaRPr lang="en-GB" dirty="0"/>
          </a:p>
        </p:txBody>
      </p:sp>
      <p:sp>
        <p:nvSpPr>
          <p:cNvPr id="4" name="TextBox 3"/>
          <p:cNvSpPr txBox="1"/>
          <p:nvPr/>
        </p:nvSpPr>
        <p:spPr bwMode="gray">
          <a:xfrm>
            <a:off x="631825" y="2147890"/>
            <a:ext cx="8929688" cy="4017960"/>
          </a:xfrm>
          <a:prstGeom prst="rect">
            <a:avLst/>
          </a:prstGeom>
          <a:noFill/>
        </p:spPr>
        <p:txBody>
          <a:bodyPr wrap="square" lIns="0" tIns="0" rIns="0" bIns="0" rtlCol="0">
            <a:noAutofit/>
          </a:bodyPr>
          <a:lstStyle/>
          <a:p>
            <a:pPr marL="342900" indent="-342900">
              <a:spcBef>
                <a:spcPts val="900"/>
              </a:spcBef>
              <a:buClr>
                <a:srgbClr val="FB5A17"/>
              </a:buClr>
              <a:buFont typeface="+mj-lt"/>
              <a:buAutoNum type="arabicPeriod" startAt="4"/>
            </a:pPr>
            <a:r>
              <a:rPr lang="de-DE" sz="1600" b="1" dirty="0">
                <a:solidFill>
                  <a:srgbClr val="FB5A17"/>
                </a:solidFill>
              </a:rPr>
              <a:t>Lokalisieren Sie die Verträge aus Ihrem Heimatland</a:t>
            </a:r>
            <a:r>
              <a:rPr lang="de-DE" sz="1600" b="1" dirty="0" smtClean="0">
                <a:solidFill>
                  <a:srgbClr val="FB5A17"/>
                </a:solidFill>
              </a:rPr>
              <a:t>.</a:t>
            </a:r>
            <a:r>
              <a:rPr lang="de-DE" sz="1600" dirty="0" smtClean="0">
                <a:solidFill>
                  <a:srgbClr val="00333B"/>
                </a:solidFill>
              </a:rPr>
              <a:t/>
            </a:r>
            <a:br>
              <a:rPr lang="de-DE" sz="1600" dirty="0" smtClean="0">
                <a:solidFill>
                  <a:srgbClr val="00333B"/>
                </a:solidFill>
              </a:rPr>
            </a:br>
            <a:r>
              <a:rPr lang="de-DE" sz="1600" dirty="0" smtClean="0">
                <a:solidFill>
                  <a:srgbClr val="00333B"/>
                </a:solidFill>
              </a:rPr>
              <a:t>Verwenden Sie für Ihre </a:t>
            </a:r>
            <a:r>
              <a:rPr lang="de-DE" sz="1600" dirty="0">
                <a:solidFill>
                  <a:srgbClr val="00333B"/>
                </a:solidFill>
              </a:rPr>
              <a:t>China-Verträge nicht </a:t>
            </a:r>
            <a:r>
              <a:rPr lang="de-DE" sz="1600" dirty="0" smtClean="0">
                <a:solidFill>
                  <a:srgbClr val="00333B"/>
                </a:solidFill>
              </a:rPr>
              <a:t>deutsches, britisches, französisches, amerikanisches </a:t>
            </a:r>
            <a:r>
              <a:rPr lang="de-DE" sz="1600" dirty="0">
                <a:solidFill>
                  <a:srgbClr val="00333B"/>
                </a:solidFill>
              </a:rPr>
              <a:t>oder </a:t>
            </a:r>
            <a:r>
              <a:rPr lang="de-DE" sz="1600" dirty="0" smtClean="0">
                <a:solidFill>
                  <a:srgbClr val="00333B"/>
                </a:solidFill>
              </a:rPr>
              <a:t>anderes, ausländisches Recht und sehen Sie keinen Gerichtsstand im Ausland vor. </a:t>
            </a:r>
            <a:r>
              <a:rPr lang="de-DE" sz="1600" dirty="0">
                <a:solidFill>
                  <a:srgbClr val="00333B"/>
                </a:solidFill>
              </a:rPr>
              <a:t>China setzt Entscheidungen ausländischer Gerichte </a:t>
            </a:r>
            <a:r>
              <a:rPr lang="de-DE" sz="1600" u="sng" dirty="0">
                <a:solidFill>
                  <a:srgbClr val="00333B"/>
                </a:solidFill>
              </a:rPr>
              <a:t>nicht</a:t>
            </a:r>
            <a:r>
              <a:rPr lang="de-DE" sz="1600" dirty="0">
                <a:solidFill>
                  <a:srgbClr val="00333B"/>
                </a:solidFill>
              </a:rPr>
              <a:t> durch. Daher ist es für Sie wertlos, ein Urteil eines Gerichts </a:t>
            </a:r>
            <a:r>
              <a:rPr lang="de-DE" sz="1600" dirty="0" smtClean="0">
                <a:solidFill>
                  <a:srgbClr val="00333B"/>
                </a:solidFill>
              </a:rPr>
              <a:t>außerhalb </a:t>
            </a:r>
            <a:r>
              <a:rPr lang="de-DE" sz="1600" dirty="0">
                <a:solidFill>
                  <a:srgbClr val="00333B"/>
                </a:solidFill>
              </a:rPr>
              <a:t>Chinas zu gewinnen.</a:t>
            </a:r>
          </a:p>
          <a:p>
            <a:pPr marL="342900" indent="-342900">
              <a:spcBef>
                <a:spcPts val="900"/>
              </a:spcBef>
              <a:buClr>
                <a:srgbClr val="FB5A17"/>
              </a:buClr>
              <a:buFont typeface="+mj-lt"/>
              <a:buAutoNum type="arabicPeriod" startAt="4"/>
            </a:pPr>
            <a:r>
              <a:rPr lang="de-DE" sz="1600" b="1" dirty="0" smtClean="0">
                <a:solidFill>
                  <a:srgbClr val="FB5A17"/>
                </a:solidFill>
              </a:rPr>
              <a:t>Durch die Geheimhaltungsvereinbarung </a:t>
            </a:r>
            <a:r>
              <a:rPr lang="de-DE" sz="1600" b="1" dirty="0">
                <a:solidFill>
                  <a:srgbClr val="FB5A17"/>
                </a:solidFill>
              </a:rPr>
              <a:t>("NDA") </a:t>
            </a:r>
            <a:r>
              <a:rPr lang="de-DE" sz="1600" b="1" dirty="0" smtClean="0">
                <a:solidFill>
                  <a:srgbClr val="FB5A17"/>
                </a:solidFill>
              </a:rPr>
              <a:t>können Sie die </a:t>
            </a:r>
            <a:r>
              <a:rPr lang="de-DE" sz="1600" b="1" dirty="0">
                <a:solidFill>
                  <a:srgbClr val="FB5A17"/>
                </a:solidFill>
              </a:rPr>
              <a:t>Vertraulichkeit bei der Weitergabe von Geschäftsgeheimnissen </a:t>
            </a:r>
            <a:r>
              <a:rPr lang="de-DE" sz="1600" b="1" dirty="0" smtClean="0">
                <a:solidFill>
                  <a:srgbClr val="FB5A17"/>
                </a:solidFill>
              </a:rPr>
              <a:t>o. </a:t>
            </a:r>
            <a:r>
              <a:rPr lang="de-DE" sz="1600" b="1" dirty="0">
                <a:solidFill>
                  <a:srgbClr val="FB5A17"/>
                </a:solidFill>
              </a:rPr>
              <a:t>Know-how an lokale OEM-Hersteller </a:t>
            </a:r>
            <a:r>
              <a:rPr lang="de-DE" sz="1600" b="1" dirty="0" smtClean="0">
                <a:solidFill>
                  <a:srgbClr val="FB5A17"/>
                </a:solidFill>
              </a:rPr>
              <a:t>wahren</a:t>
            </a:r>
            <a:r>
              <a:rPr lang="de-DE" sz="1600" b="1" dirty="0">
                <a:solidFill>
                  <a:srgbClr val="FB5A17"/>
                </a:solidFill>
              </a:rPr>
              <a:t>. </a:t>
            </a:r>
            <a:r>
              <a:rPr lang="de-DE" sz="1600" b="1" dirty="0" smtClean="0">
                <a:solidFill>
                  <a:srgbClr val="FB5A17"/>
                </a:solidFill>
              </a:rPr>
              <a:t/>
            </a:r>
            <a:br>
              <a:rPr lang="de-DE" sz="1600" b="1" dirty="0" smtClean="0">
                <a:solidFill>
                  <a:srgbClr val="FB5A17"/>
                </a:solidFill>
              </a:rPr>
            </a:br>
            <a:r>
              <a:rPr lang="de-DE" sz="1600" dirty="0" smtClean="0">
                <a:solidFill>
                  <a:srgbClr val="00333B"/>
                </a:solidFill>
              </a:rPr>
              <a:t>Derartige Vereinbarungen sind auch in China wichtig! Darüber </a:t>
            </a:r>
            <a:r>
              <a:rPr lang="de-DE" sz="1600" dirty="0">
                <a:solidFill>
                  <a:srgbClr val="00333B"/>
                </a:solidFill>
              </a:rPr>
              <a:t>hinaus sollten Sie zusätzliche Klauseln über "Nichtbenutzung" (und nicht über den vereinbarten Tätigkeitsbereich) und "Nichtumgehung" (Ihrer bestehenden Kunden) </a:t>
            </a:r>
            <a:r>
              <a:rPr lang="de-DE" sz="1600" dirty="0" smtClean="0">
                <a:solidFill>
                  <a:srgbClr val="00333B"/>
                </a:solidFill>
              </a:rPr>
              <a:t>hinzufügen.</a:t>
            </a:r>
            <a:endParaRPr lang="de-DE" sz="1600" dirty="0">
              <a:solidFill>
                <a:srgbClr val="00333B"/>
              </a:solidFill>
            </a:endParaRPr>
          </a:p>
          <a:p>
            <a:pPr marL="342900" indent="-342900">
              <a:spcBef>
                <a:spcPts val="900"/>
              </a:spcBef>
              <a:buClr>
                <a:srgbClr val="FB5A17"/>
              </a:buClr>
              <a:buFont typeface="+mj-lt"/>
              <a:buAutoNum type="arabicPeriod" startAt="4"/>
            </a:pPr>
            <a:r>
              <a:rPr lang="de-DE" sz="1600" b="1" dirty="0" smtClean="0">
                <a:solidFill>
                  <a:srgbClr val="FB5A17"/>
                </a:solidFill>
              </a:rPr>
              <a:t>China </a:t>
            </a:r>
            <a:r>
              <a:rPr lang="de-DE" sz="1600" b="1" dirty="0">
                <a:solidFill>
                  <a:srgbClr val="FB5A17"/>
                </a:solidFill>
              </a:rPr>
              <a:t>übt die Kontrolle über ausländische Währungen aus. </a:t>
            </a:r>
            <a:r>
              <a:rPr lang="de-DE" sz="1600" b="1" dirty="0" smtClean="0">
                <a:solidFill>
                  <a:srgbClr val="FB5A17"/>
                </a:solidFill>
              </a:rPr>
              <a:t/>
            </a:r>
            <a:br>
              <a:rPr lang="de-DE" sz="1600" b="1" dirty="0" smtClean="0">
                <a:solidFill>
                  <a:srgbClr val="FB5A17"/>
                </a:solidFill>
              </a:rPr>
            </a:br>
            <a:r>
              <a:rPr lang="de-DE" sz="1600" dirty="0">
                <a:solidFill>
                  <a:srgbClr val="00333B"/>
                </a:solidFill>
              </a:rPr>
              <a:t>Registrieren Sie immer Ihre Marken- und </a:t>
            </a:r>
            <a:r>
              <a:rPr lang="de-DE" sz="1600" dirty="0" smtClean="0">
                <a:solidFill>
                  <a:srgbClr val="00333B"/>
                </a:solidFill>
              </a:rPr>
              <a:t>Technologielizenzen, um </a:t>
            </a:r>
            <a:r>
              <a:rPr lang="de-DE" sz="1600" dirty="0" smtClean="0">
                <a:solidFill>
                  <a:srgbClr val="00333B"/>
                </a:solidFill>
              </a:rPr>
              <a:t>Geldzahlungen für diese Lizenzen </a:t>
            </a:r>
            <a:r>
              <a:rPr lang="de-DE" sz="1600" dirty="0" smtClean="0">
                <a:solidFill>
                  <a:srgbClr val="00333B"/>
                </a:solidFill>
              </a:rPr>
              <a:t>zu erhalten. </a:t>
            </a:r>
            <a:r>
              <a:rPr lang="de-DE" sz="1600" dirty="0" smtClean="0">
                <a:solidFill>
                  <a:srgbClr val="00333B"/>
                </a:solidFill>
              </a:rPr>
              <a:t>Chinesische Banken lassen </a:t>
            </a:r>
            <a:r>
              <a:rPr lang="de-DE" sz="1600" dirty="0" smtClean="0">
                <a:solidFill>
                  <a:srgbClr val="00333B"/>
                </a:solidFill>
              </a:rPr>
              <a:t>Lizenzzahlungen </a:t>
            </a:r>
            <a:r>
              <a:rPr lang="de-DE" sz="1600" dirty="0">
                <a:solidFill>
                  <a:srgbClr val="00333B"/>
                </a:solidFill>
              </a:rPr>
              <a:t>in ausländischer </a:t>
            </a:r>
            <a:r>
              <a:rPr lang="de-DE" sz="1600" dirty="0" smtClean="0">
                <a:solidFill>
                  <a:srgbClr val="00333B"/>
                </a:solidFill>
              </a:rPr>
              <a:t>Währung erst dann zu, wenn Sie </a:t>
            </a:r>
            <a:r>
              <a:rPr lang="de-DE" sz="1600" dirty="0">
                <a:solidFill>
                  <a:srgbClr val="00333B"/>
                </a:solidFill>
              </a:rPr>
              <a:t>das Zertifikat für die Lizenzregistrierungen </a:t>
            </a:r>
            <a:r>
              <a:rPr lang="de-DE" sz="1600" dirty="0" smtClean="0">
                <a:solidFill>
                  <a:srgbClr val="00333B"/>
                </a:solidFill>
              </a:rPr>
              <a:t>vorweisen </a:t>
            </a:r>
            <a:r>
              <a:rPr lang="de-DE" sz="1600" dirty="0">
                <a:solidFill>
                  <a:srgbClr val="00333B"/>
                </a:solidFill>
              </a:rPr>
              <a:t>können.</a:t>
            </a: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7813" y="548680"/>
            <a:ext cx="16637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0243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ltLang="zh-CN" dirty="0"/>
              <a:t>10 goldene Regeln für den Eintritt</a:t>
            </a:r>
            <a:br>
              <a:rPr lang="de-DE" altLang="zh-CN" dirty="0"/>
            </a:br>
            <a:r>
              <a:rPr lang="de-DE" altLang="zh-CN" dirty="0"/>
              <a:t>in den chinesischen Markt</a:t>
            </a:r>
            <a:endParaRPr lang="en-GB" dirty="0"/>
          </a:p>
        </p:txBody>
      </p:sp>
      <p:sp>
        <p:nvSpPr>
          <p:cNvPr id="4" name="TextBox 3"/>
          <p:cNvSpPr txBox="1"/>
          <p:nvPr/>
        </p:nvSpPr>
        <p:spPr bwMode="gray">
          <a:xfrm>
            <a:off x="631825" y="2147890"/>
            <a:ext cx="8929688" cy="4017960"/>
          </a:xfrm>
          <a:prstGeom prst="rect">
            <a:avLst/>
          </a:prstGeom>
          <a:noFill/>
        </p:spPr>
        <p:txBody>
          <a:bodyPr wrap="square" lIns="0" tIns="0" rIns="0" bIns="0" rtlCol="0">
            <a:noAutofit/>
          </a:bodyPr>
          <a:lstStyle/>
          <a:p>
            <a:pPr marL="342900" indent="-342900">
              <a:spcBef>
                <a:spcPts val="900"/>
              </a:spcBef>
              <a:buClr>
                <a:srgbClr val="FB5A17"/>
              </a:buClr>
              <a:buFont typeface="+mj-lt"/>
              <a:buAutoNum type="arabicPeriod" startAt="7"/>
            </a:pPr>
            <a:r>
              <a:rPr lang="de-DE" sz="1600" b="1" dirty="0" smtClean="0">
                <a:solidFill>
                  <a:srgbClr val="FB5A17"/>
                </a:solidFill>
              </a:rPr>
              <a:t>Vermeiden Sie kleine Städte zur Gründung Ihrer </a:t>
            </a:r>
            <a:r>
              <a:rPr lang="de-DE" sz="1600" b="1" dirty="0">
                <a:solidFill>
                  <a:srgbClr val="FB5A17"/>
                </a:solidFill>
              </a:rPr>
              <a:t>Niederlassung in </a:t>
            </a:r>
            <a:r>
              <a:rPr lang="de-DE" sz="1600" b="1" dirty="0" smtClean="0">
                <a:solidFill>
                  <a:srgbClr val="FB5A17"/>
                </a:solidFill>
              </a:rPr>
              <a:t>China.</a:t>
            </a:r>
            <a:br>
              <a:rPr lang="de-DE" sz="1600" b="1" dirty="0" smtClean="0">
                <a:solidFill>
                  <a:srgbClr val="FB5A17"/>
                </a:solidFill>
              </a:rPr>
            </a:br>
            <a:r>
              <a:rPr lang="de-DE" sz="1600" dirty="0" smtClean="0">
                <a:solidFill>
                  <a:srgbClr val="00333B"/>
                </a:solidFill>
              </a:rPr>
              <a:t>Als Faustregel </a:t>
            </a:r>
            <a:r>
              <a:rPr lang="de-DE" sz="1600" dirty="0">
                <a:solidFill>
                  <a:srgbClr val="00333B"/>
                </a:solidFill>
              </a:rPr>
              <a:t>gilt: Wenn </a:t>
            </a:r>
            <a:r>
              <a:rPr lang="de-DE" sz="1600" dirty="0" smtClean="0">
                <a:solidFill>
                  <a:srgbClr val="00333B"/>
                </a:solidFill>
              </a:rPr>
              <a:t>die Stadt</a:t>
            </a:r>
            <a:r>
              <a:rPr lang="de-DE" sz="1600" dirty="0">
                <a:solidFill>
                  <a:srgbClr val="00333B"/>
                </a:solidFill>
              </a:rPr>
              <a:t>, die Sie für </a:t>
            </a:r>
            <a:r>
              <a:rPr lang="de-DE" sz="1600" dirty="0" smtClean="0">
                <a:solidFill>
                  <a:srgbClr val="00333B"/>
                </a:solidFill>
              </a:rPr>
              <a:t>den Aufbau eines Werkes </a:t>
            </a:r>
            <a:r>
              <a:rPr lang="de-DE" sz="1600" dirty="0" smtClean="0">
                <a:solidFill>
                  <a:srgbClr val="00333B"/>
                </a:solidFill>
              </a:rPr>
              <a:t>oder </a:t>
            </a:r>
            <a:r>
              <a:rPr lang="de-DE" sz="1600" dirty="0" smtClean="0">
                <a:solidFill>
                  <a:srgbClr val="00333B"/>
                </a:solidFill>
              </a:rPr>
              <a:t>Büros </a:t>
            </a:r>
            <a:r>
              <a:rPr lang="de-DE" sz="1600" dirty="0">
                <a:solidFill>
                  <a:srgbClr val="00333B"/>
                </a:solidFill>
              </a:rPr>
              <a:t>in Betracht ziehen, keine Businesshotelkette (</a:t>
            </a:r>
            <a:r>
              <a:rPr lang="de-DE" sz="1600" dirty="0" smtClean="0">
                <a:solidFill>
                  <a:srgbClr val="00333B"/>
                </a:solidFill>
              </a:rPr>
              <a:t>wie z.B. </a:t>
            </a:r>
            <a:r>
              <a:rPr lang="de-DE" sz="1600" dirty="0" smtClean="0">
                <a:solidFill>
                  <a:srgbClr val="00333B"/>
                </a:solidFill>
              </a:rPr>
              <a:t>Hilton, Sheraton, </a:t>
            </a:r>
            <a:r>
              <a:rPr lang="de-DE" sz="1600" dirty="0" err="1" smtClean="0">
                <a:solidFill>
                  <a:srgbClr val="00333B"/>
                </a:solidFill>
              </a:rPr>
              <a:t>Shangri</a:t>
            </a:r>
            <a:r>
              <a:rPr lang="de-DE" sz="1600" dirty="0" smtClean="0">
                <a:solidFill>
                  <a:srgbClr val="00333B"/>
                </a:solidFill>
              </a:rPr>
              <a:t>-La) </a:t>
            </a:r>
            <a:r>
              <a:rPr lang="de-DE" sz="1600" dirty="0" smtClean="0">
                <a:solidFill>
                  <a:srgbClr val="00333B"/>
                </a:solidFill>
              </a:rPr>
              <a:t>aufweist, gibt es dafür </a:t>
            </a:r>
            <a:r>
              <a:rPr lang="de-DE" sz="1600" dirty="0">
                <a:solidFill>
                  <a:srgbClr val="00333B"/>
                </a:solidFill>
              </a:rPr>
              <a:t>einen </a:t>
            </a:r>
            <a:r>
              <a:rPr lang="de-DE" sz="1600" dirty="0" smtClean="0">
                <a:solidFill>
                  <a:srgbClr val="00333B"/>
                </a:solidFill>
              </a:rPr>
              <a:t>Grund. Es bedeutet, </a:t>
            </a:r>
            <a:r>
              <a:rPr lang="de-DE" sz="1600" dirty="0">
                <a:solidFill>
                  <a:srgbClr val="00333B"/>
                </a:solidFill>
              </a:rPr>
              <a:t>dass dieser Ort </a:t>
            </a:r>
            <a:r>
              <a:rPr lang="de-DE" sz="1600" dirty="0" smtClean="0">
                <a:solidFill>
                  <a:srgbClr val="00333B"/>
                </a:solidFill>
              </a:rPr>
              <a:t>eher nicht </a:t>
            </a:r>
            <a:r>
              <a:rPr lang="de-DE" sz="1600" dirty="0">
                <a:solidFill>
                  <a:srgbClr val="00333B"/>
                </a:solidFill>
              </a:rPr>
              <a:t>für ausländische Investitionen ausgelegt ist.</a:t>
            </a:r>
          </a:p>
          <a:p>
            <a:pPr marL="342900" indent="-342900">
              <a:spcBef>
                <a:spcPts val="900"/>
              </a:spcBef>
              <a:buClr>
                <a:srgbClr val="FB5A17"/>
              </a:buClr>
              <a:buFont typeface="+mj-lt"/>
              <a:buAutoNum type="arabicPeriod" startAt="7"/>
            </a:pPr>
            <a:r>
              <a:rPr lang="de-DE" sz="1600" b="1" dirty="0" smtClean="0">
                <a:solidFill>
                  <a:srgbClr val="FB5A17"/>
                </a:solidFill>
              </a:rPr>
              <a:t>China </a:t>
            </a:r>
            <a:r>
              <a:rPr lang="de-DE" sz="1600" b="1" dirty="0">
                <a:solidFill>
                  <a:srgbClr val="FB5A17"/>
                </a:solidFill>
              </a:rPr>
              <a:t>modernisiert, aber verwestlicht nicht</a:t>
            </a:r>
            <a:r>
              <a:rPr lang="de-DE" sz="1600" b="1" dirty="0" smtClean="0">
                <a:solidFill>
                  <a:srgbClr val="FB5A17"/>
                </a:solidFill>
              </a:rPr>
              <a:t>.</a:t>
            </a:r>
            <a:br>
              <a:rPr lang="de-DE" sz="1600" b="1" dirty="0" smtClean="0">
                <a:solidFill>
                  <a:srgbClr val="FB5A17"/>
                </a:solidFill>
              </a:rPr>
            </a:br>
            <a:r>
              <a:rPr lang="de-DE" sz="1600" dirty="0">
                <a:solidFill>
                  <a:srgbClr val="00333B"/>
                </a:solidFill>
              </a:rPr>
              <a:t>Gehen Sie nicht davon aus, dass die Art und Weise, wie Sie Geschäfte in Ihrem Heimatland abwickeln, immer </a:t>
            </a:r>
            <a:r>
              <a:rPr lang="de-DE" sz="1600" dirty="0" smtClean="0">
                <a:solidFill>
                  <a:srgbClr val="00333B"/>
                </a:solidFill>
              </a:rPr>
              <a:t>auch für </a:t>
            </a:r>
            <a:r>
              <a:rPr lang="de-DE" sz="1600" dirty="0">
                <a:solidFill>
                  <a:srgbClr val="00333B"/>
                </a:solidFill>
              </a:rPr>
              <a:t>ein neues Unternehmen in China funktionieren wird</a:t>
            </a:r>
            <a:r>
              <a:rPr lang="de-DE" sz="1600" dirty="0" smtClean="0">
                <a:solidFill>
                  <a:srgbClr val="00333B"/>
                </a:solidFill>
              </a:rPr>
              <a:t>. Passen Sie sich den kulturellen Gegebenheiten an.</a:t>
            </a:r>
            <a:endParaRPr lang="de-DE" sz="1600" dirty="0">
              <a:solidFill>
                <a:srgbClr val="00333B"/>
              </a:solidFill>
            </a:endParaRPr>
          </a:p>
          <a:p>
            <a:pPr marL="342900" indent="-342900">
              <a:spcBef>
                <a:spcPts val="900"/>
              </a:spcBef>
              <a:buClr>
                <a:srgbClr val="FB5A17"/>
              </a:buClr>
              <a:buFont typeface="+mj-lt"/>
              <a:buAutoNum type="arabicPeriod" startAt="7"/>
            </a:pPr>
            <a:r>
              <a:rPr lang="de-DE" sz="1600" b="1" dirty="0" smtClean="0">
                <a:solidFill>
                  <a:srgbClr val="FB5A17"/>
                </a:solidFill>
              </a:rPr>
              <a:t>Versuchen </a:t>
            </a:r>
            <a:r>
              <a:rPr lang="de-DE" sz="1600" b="1" dirty="0">
                <a:solidFill>
                  <a:srgbClr val="FB5A17"/>
                </a:solidFill>
              </a:rPr>
              <a:t>Sie immer, gute Beziehungen zu chinesischen Beamten </a:t>
            </a:r>
            <a:r>
              <a:rPr lang="de-DE" sz="1600" b="1" dirty="0" smtClean="0">
                <a:solidFill>
                  <a:srgbClr val="FB5A17"/>
                </a:solidFill>
              </a:rPr>
              <a:t>aufrechtzuerhalten.</a:t>
            </a:r>
            <a:r>
              <a:rPr lang="de-DE" sz="1600" b="1" dirty="0" smtClean="0"/>
              <a:t/>
            </a:r>
            <a:br>
              <a:rPr lang="de-DE" sz="1600" b="1" dirty="0" smtClean="0"/>
            </a:br>
            <a:r>
              <a:rPr lang="de-DE" sz="1600" b="1" dirty="0" smtClean="0"/>
              <a:t>…. </a:t>
            </a:r>
            <a:r>
              <a:rPr lang="de-DE" sz="1600" dirty="0" smtClean="0">
                <a:solidFill>
                  <a:srgbClr val="00333B"/>
                </a:solidFill>
              </a:rPr>
              <a:t>A</a:t>
            </a:r>
            <a:r>
              <a:rPr lang="de-DE" sz="1600" dirty="0" smtClean="0">
                <a:solidFill>
                  <a:srgbClr val="00333B"/>
                </a:solidFill>
              </a:rPr>
              <a:t>ber: </a:t>
            </a:r>
            <a:r>
              <a:rPr lang="de-DE" sz="1600" dirty="0">
                <a:solidFill>
                  <a:srgbClr val="00333B"/>
                </a:solidFill>
              </a:rPr>
              <a:t>B</a:t>
            </a:r>
            <a:r>
              <a:rPr lang="de-DE" sz="1600" dirty="0" smtClean="0">
                <a:solidFill>
                  <a:srgbClr val="00333B"/>
                </a:solidFill>
              </a:rPr>
              <a:t>auen </a:t>
            </a:r>
            <a:r>
              <a:rPr lang="de-DE" sz="1600" dirty="0">
                <a:solidFill>
                  <a:srgbClr val="00333B"/>
                </a:solidFill>
              </a:rPr>
              <a:t>Sie Ihr Geschäft nicht </a:t>
            </a:r>
            <a:r>
              <a:rPr lang="de-DE" sz="1600" dirty="0" smtClean="0">
                <a:solidFill>
                  <a:srgbClr val="00333B"/>
                </a:solidFill>
              </a:rPr>
              <a:t>(allein) auf </a:t>
            </a:r>
            <a:r>
              <a:rPr lang="de-DE" sz="1600" dirty="0" smtClean="0">
                <a:solidFill>
                  <a:srgbClr val="00333B"/>
                </a:solidFill>
              </a:rPr>
              <a:t>Basis dieser </a:t>
            </a:r>
            <a:r>
              <a:rPr lang="de-DE" sz="1600" dirty="0">
                <a:solidFill>
                  <a:srgbClr val="00333B"/>
                </a:solidFill>
              </a:rPr>
              <a:t>Beziehungen oder </a:t>
            </a:r>
            <a:r>
              <a:rPr lang="de-DE" sz="1600" dirty="0" smtClean="0">
                <a:solidFill>
                  <a:srgbClr val="00333B"/>
                </a:solidFill>
              </a:rPr>
              <a:t>auf Basis von </a:t>
            </a:r>
            <a:r>
              <a:rPr lang="de-DE" sz="1600" dirty="0">
                <a:solidFill>
                  <a:srgbClr val="00333B"/>
                </a:solidFill>
              </a:rPr>
              <a:t>Angeboten der lokalen Regierung </a:t>
            </a:r>
            <a:r>
              <a:rPr lang="de-DE" sz="1600" dirty="0" smtClean="0">
                <a:solidFill>
                  <a:srgbClr val="00333B"/>
                </a:solidFill>
              </a:rPr>
              <a:t>auf!</a:t>
            </a:r>
            <a:endParaRPr lang="de-DE" sz="1600" dirty="0">
              <a:solidFill>
                <a:srgbClr val="00333B"/>
              </a:solidFill>
            </a:endParaRPr>
          </a:p>
          <a:p>
            <a:pPr marL="342900" indent="-342900">
              <a:spcBef>
                <a:spcPts val="900"/>
              </a:spcBef>
              <a:buClr>
                <a:srgbClr val="FB5A17"/>
              </a:buClr>
              <a:buFont typeface="+mj-lt"/>
              <a:buAutoNum type="arabicPeriod" startAt="7"/>
            </a:pPr>
            <a:r>
              <a:rPr lang="de-DE" sz="1600" b="1" dirty="0" smtClean="0">
                <a:solidFill>
                  <a:srgbClr val="FB5A17"/>
                </a:solidFill>
              </a:rPr>
              <a:t>Schnelle Handlungen in </a:t>
            </a:r>
            <a:r>
              <a:rPr lang="de-DE" sz="1600" b="1" dirty="0">
                <a:solidFill>
                  <a:srgbClr val="FB5A17"/>
                </a:solidFill>
              </a:rPr>
              <a:t>Richtung </a:t>
            </a:r>
            <a:r>
              <a:rPr lang="de-DE" sz="1600" b="1" dirty="0" smtClean="0">
                <a:solidFill>
                  <a:srgbClr val="FB5A17"/>
                </a:solidFill>
              </a:rPr>
              <a:t>Innovationen sind erforderlich, sobald chinesische </a:t>
            </a:r>
            <a:r>
              <a:rPr lang="de-DE" sz="1600" b="1" dirty="0">
                <a:solidFill>
                  <a:srgbClr val="FB5A17"/>
                </a:solidFill>
              </a:rPr>
              <a:t>Wettbewerber Ihre Technologie nutzen, um mit Ihnen zu </a:t>
            </a:r>
            <a:r>
              <a:rPr lang="de-DE" sz="1600" b="1" dirty="0" smtClean="0">
                <a:solidFill>
                  <a:srgbClr val="FB5A17"/>
                </a:solidFill>
              </a:rPr>
              <a:t>konkurrieren.</a:t>
            </a:r>
            <a:br>
              <a:rPr lang="de-DE" sz="1600" b="1" dirty="0" smtClean="0">
                <a:solidFill>
                  <a:srgbClr val="FB5A17"/>
                </a:solidFill>
              </a:rPr>
            </a:br>
            <a:endParaRPr lang="de-DE" sz="1600" dirty="0">
              <a:solidFill>
                <a:srgbClr val="00333B"/>
              </a:solidFill>
            </a:endParaRP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7813" y="548680"/>
            <a:ext cx="16637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8369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ltLang="zh-CN" dirty="0" smtClean="0"/>
              <a:t>More </a:t>
            </a:r>
            <a:r>
              <a:rPr lang="de-DE" altLang="zh-CN" dirty="0" err="1" smtClean="0"/>
              <a:t>to</a:t>
            </a:r>
            <a:r>
              <a:rPr lang="de-DE" altLang="zh-CN" dirty="0" smtClean="0"/>
              <a:t> </a:t>
            </a:r>
            <a:r>
              <a:rPr lang="de-DE" altLang="zh-CN" dirty="0" err="1" smtClean="0"/>
              <a:t>come</a:t>
            </a:r>
            <a:r>
              <a:rPr lang="de-DE" altLang="zh-CN" dirty="0" smtClean="0"/>
              <a:t> …</a:t>
            </a:r>
            <a:endParaRPr lang="en-GB" dirty="0"/>
          </a:p>
        </p:txBody>
      </p:sp>
      <p:sp>
        <p:nvSpPr>
          <p:cNvPr id="4" name="TextBox 3"/>
          <p:cNvSpPr txBox="1"/>
          <p:nvPr/>
        </p:nvSpPr>
        <p:spPr bwMode="gray">
          <a:xfrm>
            <a:off x="631825" y="2147344"/>
            <a:ext cx="8929688" cy="4017960"/>
          </a:xfrm>
          <a:prstGeom prst="rect">
            <a:avLst/>
          </a:prstGeom>
          <a:noFill/>
        </p:spPr>
        <p:txBody>
          <a:bodyPr wrap="square" lIns="0" tIns="0" rIns="0" bIns="0" rtlCol="0">
            <a:noAutofit/>
          </a:bodyPr>
          <a:lstStyle/>
          <a:p>
            <a:pPr>
              <a:spcBef>
                <a:spcPts val="900"/>
              </a:spcBef>
              <a:buClr>
                <a:srgbClr val="FB5A17"/>
              </a:buClr>
            </a:pPr>
            <a:r>
              <a:rPr lang="de-DE" b="1" dirty="0" smtClean="0"/>
              <a:t>Gemeinsam mit unseren chinesischen Kollegen arbeiten wir an einer Serie von Info-Blättern unter dem Titel:</a:t>
            </a:r>
          </a:p>
          <a:p>
            <a:pPr>
              <a:spcBef>
                <a:spcPts val="900"/>
              </a:spcBef>
              <a:buClr>
                <a:srgbClr val="FB5A17"/>
              </a:buClr>
            </a:pPr>
            <a:endParaRPr lang="de-DE" b="1" dirty="0">
              <a:solidFill>
                <a:srgbClr val="FB5A17"/>
              </a:solidFill>
            </a:endParaRPr>
          </a:p>
          <a:p>
            <a:pPr algn="ctr">
              <a:spcBef>
                <a:spcPts val="900"/>
              </a:spcBef>
              <a:buClr>
                <a:srgbClr val="FB5A17"/>
              </a:buClr>
            </a:pPr>
            <a:r>
              <a:rPr lang="de-DE" b="1" dirty="0" smtClean="0">
                <a:solidFill>
                  <a:srgbClr val="FB5A17"/>
                </a:solidFill>
              </a:rPr>
              <a:t>10 Things </a:t>
            </a:r>
            <a:r>
              <a:rPr lang="de-DE" b="1" dirty="0" err="1" smtClean="0">
                <a:solidFill>
                  <a:srgbClr val="FB5A17"/>
                </a:solidFill>
              </a:rPr>
              <a:t>you</a:t>
            </a:r>
            <a:r>
              <a:rPr lang="de-DE" b="1" dirty="0" smtClean="0">
                <a:solidFill>
                  <a:srgbClr val="FB5A17"/>
                </a:solidFill>
              </a:rPr>
              <a:t> </a:t>
            </a:r>
            <a:r>
              <a:rPr lang="de-DE" b="1" dirty="0" err="1" smtClean="0">
                <a:solidFill>
                  <a:srgbClr val="FB5A17"/>
                </a:solidFill>
              </a:rPr>
              <a:t>should</a:t>
            </a:r>
            <a:r>
              <a:rPr lang="de-DE" b="1" dirty="0" smtClean="0">
                <a:solidFill>
                  <a:srgbClr val="FB5A17"/>
                </a:solidFill>
              </a:rPr>
              <a:t> </a:t>
            </a:r>
            <a:r>
              <a:rPr lang="de-DE" b="1" dirty="0" err="1" smtClean="0">
                <a:solidFill>
                  <a:srgbClr val="FB5A17"/>
                </a:solidFill>
              </a:rPr>
              <a:t>know</a:t>
            </a:r>
            <a:r>
              <a:rPr lang="de-DE" b="1" dirty="0" smtClean="0">
                <a:solidFill>
                  <a:srgbClr val="FB5A17"/>
                </a:solidFill>
              </a:rPr>
              <a:t> </a:t>
            </a:r>
            <a:r>
              <a:rPr lang="de-DE" b="1" dirty="0" err="1" smtClean="0">
                <a:solidFill>
                  <a:srgbClr val="FB5A17"/>
                </a:solidFill>
              </a:rPr>
              <a:t>about</a:t>
            </a:r>
            <a:r>
              <a:rPr lang="de-DE" b="1" dirty="0" smtClean="0">
                <a:solidFill>
                  <a:srgbClr val="FB5A17"/>
                </a:solidFill>
              </a:rPr>
              <a:t> … in China</a:t>
            </a:r>
          </a:p>
          <a:p>
            <a:pPr algn="ctr">
              <a:spcBef>
                <a:spcPts val="900"/>
              </a:spcBef>
              <a:buClr>
                <a:srgbClr val="FB5A17"/>
              </a:buClr>
            </a:pPr>
            <a:endParaRPr lang="de-DE" b="1" dirty="0">
              <a:solidFill>
                <a:srgbClr val="FB5A17"/>
              </a:solidFill>
            </a:endParaRPr>
          </a:p>
          <a:p>
            <a:pPr>
              <a:spcBef>
                <a:spcPts val="900"/>
              </a:spcBef>
              <a:buClr>
                <a:srgbClr val="FB5A17"/>
              </a:buClr>
            </a:pPr>
            <a:endParaRPr lang="de-DE" dirty="0" smtClean="0">
              <a:solidFill>
                <a:srgbClr val="00333B"/>
              </a:solidFill>
            </a:endParaRPr>
          </a:p>
          <a:p>
            <a:pPr>
              <a:spcBef>
                <a:spcPts val="900"/>
              </a:spcBef>
              <a:buClr>
                <a:srgbClr val="FB5A17"/>
              </a:buClr>
            </a:pPr>
            <a:endParaRPr lang="de-DE" dirty="0">
              <a:solidFill>
                <a:srgbClr val="00333B"/>
              </a:solidFill>
            </a:endParaRPr>
          </a:p>
          <a:p>
            <a:pPr>
              <a:spcBef>
                <a:spcPts val="900"/>
              </a:spcBef>
              <a:buClr>
                <a:srgbClr val="FB5A17"/>
              </a:buClr>
            </a:pPr>
            <a:endParaRPr lang="de-DE" dirty="0" smtClean="0">
              <a:solidFill>
                <a:srgbClr val="00333B"/>
              </a:solidFill>
            </a:endParaRPr>
          </a:p>
          <a:p>
            <a:pPr>
              <a:spcBef>
                <a:spcPts val="900"/>
              </a:spcBef>
              <a:buClr>
                <a:srgbClr val="FB5A17"/>
              </a:buClr>
            </a:pPr>
            <a:r>
              <a:rPr lang="de-DE" b="1" dirty="0" smtClean="0">
                <a:solidFill>
                  <a:srgbClr val="00333B"/>
                </a:solidFill>
              </a:rPr>
              <a:t>Diese werden wir nach und nach (auch) auf der OC Microsite Maschinenbau und Automatisierung zur Verfügung stellen.</a:t>
            </a:r>
          </a:p>
          <a:p>
            <a:pPr algn="r">
              <a:spcBef>
                <a:spcPts val="900"/>
              </a:spcBef>
              <a:buClr>
                <a:srgbClr val="FB5A17"/>
              </a:buClr>
            </a:pPr>
            <a:r>
              <a:rPr lang="de-DE" b="1" dirty="0">
                <a:solidFill>
                  <a:srgbClr val="FB5A17"/>
                </a:solidFill>
              </a:rPr>
              <a:t>… </a:t>
            </a:r>
            <a:r>
              <a:rPr lang="de-DE" b="1" dirty="0" err="1">
                <a:solidFill>
                  <a:srgbClr val="FB5A17"/>
                </a:solidFill>
              </a:rPr>
              <a:t>stay</a:t>
            </a:r>
            <a:r>
              <a:rPr lang="de-DE" b="1" dirty="0">
                <a:solidFill>
                  <a:srgbClr val="FB5A17"/>
                </a:solidFill>
              </a:rPr>
              <a:t> </a:t>
            </a:r>
            <a:r>
              <a:rPr lang="de-DE" b="1" dirty="0" err="1">
                <a:solidFill>
                  <a:srgbClr val="FB5A17"/>
                </a:solidFill>
              </a:rPr>
              <a:t>tuned</a:t>
            </a:r>
            <a:r>
              <a:rPr lang="de-DE" b="1" dirty="0">
                <a:solidFill>
                  <a:srgbClr val="FB5A17"/>
                </a:solidFill>
              </a:rPr>
              <a:t>!</a:t>
            </a:r>
            <a:endParaRPr lang="de-DE" b="1" dirty="0">
              <a:solidFill>
                <a:srgbClr val="FB5A17"/>
              </a:solidFill>
            </a:endParaRP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7813" y="548680"/>
            <a:ext cx="16637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512" y="2965375"/>
            <a:ext cx="1975793" cy="1975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5013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Hauptansprechpartner </a:t>
            </a:r>
            <a:r>
              <a:rPr lang="de-DE" dirty="0" smtClean="0"/>
              <a:t>in China</a:t>
            </a:r>
            <a:endParaRPr lang="en-GB"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76323" y="2852936"/>
            <a:ext cx="1897923" cy="208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bwMode="gray">
          <a:xfrm>
            <a:off x="1646175" y="4028398"/>
            <a:ext cx="2088232" cy="888641"/>
          </a:xfrm>
          <a:prstGeom prst="rect">
            <a:avLst/>
          </a:prstGeom>
          <a:noFill/>
        </p:spPr>
        <p:txBody>
          <a:bodyPr wrap="square" lIns="0" tIns="0" rIns="0" bIns="0" rtlCol="0">
            <a:noAutofit/>
          </a:bodyPr>
          <a:lstStyle/>
          <a:p>
            <a:r>
              <a:rPr lang="en-GB" sz="1000" b="1" dirty="0" smtClean="0">
                <a:solidFill>
                  <a:srgbClr val="003145"/>
                </a:solidFill>
              </a:rPr>
              <a:t>Marcus Vass</a:t>
            </a:r>
            <a:endParaRPr lang="en-GB" sz="1000" b="1" dirty="0">
              <a:solidFill>
                <a:srgbClr val="003145"/>
              </a:solidFill>
            </a:endParaRPr>
          </a:p>
          <a:p>
            <a:r>
              <a:rPr lang="en-GB" sz="1000" dirty="0" smtClean="0">
                <a:solidFill>
                  <a:srgbClr val="003145"/>
                </a:solidFill>
              </a:rPr>
              <a:t>Partner</a:t>
            </a:r>
            <a:br>
              <a:rPr lang="en-GB" sz="1000" dirty="0" smtClean="0">
                <a:solidFill>
                  <a:srgbClr val="003145"/>
                </a:solidFill>
              </a:rPr>
            </a:br>
            <a:r>
              <a:rPr lang="en-GB" sz="1000" dirty="0" smtClean="0">
                <a:solidFill>
                  <a:srgbClr val="003145"/>
                </a:solidFill>
              </a:rPr>
              <a:t>Hong </a:t>
            </a:r>
            <a:r>
              <a:rPr lang="en-GB" sz="1000" dirty="0">
                <a:solidFill>
                  <a:srgbClr val="003145"/>
                </a:solidFill>
              </a:rPr>
              <a:t>Kong</a:t>
            </a:r>
            <a:r>
              <a:rPr lang="en-GB" sz="1000" dirty="0" smtClean="0">
                <a:solidFill>
                  <a:srgbClr val="003145"/>
                </a:solidFill>
              </a:rPr>
              <a:t/>
            </a:r>
            <a:br>
              <a:rPr lang="en-GB" sz="1000" dirty="0" smtClean="0">
                <a:solidFill>
                  <a:srgbClr val="003145"/>
                </a:solidFill>
              </a:rPr>
            </a:br>
            <a:r>
              <a:rPr lang="en-GB" sz="1000" dirty="0" smtClean="0">
                <a:solidFill>
                  <a:srgbClr val="FB5A17"/>
                </a:solidFill>
              </a:rPr>
              <a:t>T</a:t>
            </a:r>
            <a:r>
              <a:rPr lang="en-GB" sz="1000" dirty="0" smtClean="0">
                <a:solidFill>
                  <a:srgbClr val="000000"/>
                </a:solidFill>
              </a:rPr>
              <a:t> </a:t>
            </a:r>
            <a:r>
              <a:rPr lang="en-GB" sz="1000" dirty="0" smtClean="0">
                <a:solidFill>
                  <a:srgbClr val="003145"/>
                </a:solidFill>
              </a:rPr>
              <a:t>+852 </a:t>
            </a:r>
            <a:r>
              <a:rPr lang="en-GB" sz="1000" dirty="0">
                <a:solidFill>
                  <a:srgbClr val="003145"/>
                </a:solidFill>
              </a:rPr>
              <a:t>2535 0118</a:t>
            </a:r>
            <a:endParaRPr lang="en-GB" sz="1000" dirty="0" smtClean="0">
              <a:solidFill>
                <a:srgbClr val="003145"/>
              </a:solidFill>
            </a:endParaRPr>
          </a:p>
          <a:p>
            <a:r>
              <a:rPr lang="en-GB" sz="1000" dirty="0" smtClean="0">
                <a:solidFill>
                  <a:srgbClr val="FB5A17"/>
                </a:solidFill>
              </a:rPr>
              <a:t>marcus.vass@osborneclarke.com</a:t>
            </a:r>
            <a:endParaRPr lang="en-GB" sz="1000" dirty="0">
              <a:solidFill>
                <a:srgbClr val="FB5A17"/>
              </a:solidFill>
            </a:endParaRPr>
          </a:p>
          <a:p>
            <a:pPr marL="270000" indent="-270000">
              <a:spcBef>
                <a:spcPts val="900"/>
              </a:spcBef>
              <a:buClr>
                <a:srgbClr val="FB5A17"/>
              </a:buClr>
              <a:buFont typeface="Arial" pitchFamily="34" charset="0"/>
              <a:buChar char="•"/>
            </a:pPr>
            <a:endParaRPr lang="en-GB" sz="1000" dirty="0" smtClean="0">
              <a:solidFill>
                <a:srgbClr val="000000"/>
              </a:solidFill>
            </a:endParaRPr>
          </a:p>
        </p:txBody>
      </p:sp>
      <p:pic>
        <p:nvPicPr>
          <p:cNvPr id="19" name="Picture 4" descr="C:\Users\Eva.Lamprecht\Desktop\vass-marcu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520" y="3933056"/>
            <a:ext cx="936000" cy="9360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37176" y="2389555"/>
            <a:ext cx="936000" cy="936000"/>
          </a:xfrm>
          <a:prstGeom prst="rect">
            <a:avLst/>
          </a:prstGeom>
        </p:spPr>
      </p:pic>
      <p:sp>
        <p:nvSpPr>
          <p:cNvPr id="21" name="TextBox 20"/>
          <p:cNvSpPr txBox="1"/>
          <p:nvPr/>
        </p:nvSpPr>
        <p:spPr bwMode="gray">
          <a:xfrm>
            <a:off x="7564338" y="2511827"/>
            <a:ext cx="2088232" cy="540016"/>
          </a:xfrm>
          <a:prstGeom prst="rect">
            <a:avLst/>
          </a:prstGeom>
          <a:noFill/>
        </p:spPr>
        <p:txBody>
          <a:bodyPr wrap="square" lIns="0" tIns="0" rIns="0" bIns="0" rtlCol="0">
            <a:noAutofit/>
          </a:bodyPr>
          <a:lstStyle/>
          <a:p>
            <a:r>
              <a:rPr lang="en-GB" sz="1000" b="1" dirty="0" smtClean="0">
                <a:solidFill>
                  <a:srgbClr val="003145"/>
                </a:solidFill>
              </a:rPr>
              <a:t>Guohua Zhang</a:t>
            </a:r>
            <a:endParaRPr lang="en-GB" sz="1000" b="1" dirty="0">
              <a:solidFill>
                <a:srgbClr val="003145"/>
              </a:solidFill>
            </a:endParaRPr>
          </a:p>
          <a:p>
            <a:r>
              <a:rPr lang="en-GB" sz="1000" dirty="0" smtClean="0">
                <a:solidFill>
                  <a:srgbClr val="003145"/>
                </a:solidFill>
              </a:rPr>
              <a:t>Partner</a:t>
            </a:r>
          </a:p>
          <a:p>
            <a:r>
              <a:rPr lang="en-GB" sz="1000" dirty="0">
                <a:solidFill>
                  <a:srgbClr val="003145"/>
                </a:solidFill>
              </a:rPr>
              <a:t>Zhang Yu &amp; Partners, Shanghai </a:t>
            </a:r>
          </a:p>
          <a:p>
            <a:r>
              <a:rPr lang="en-GB" sz="1000" dirty="0" smtClean="0">
                <a:solidFill>
                  <a:srgbClr val="FB5A17"/>
                </a:solidFill>
              </a:rPr>
              <a:t>T</a:t>
            </a:r>
            <a:r>
              <a:rPr lang="en-GB" sz="1000" dirty="0" smtClean="0">
                <a:solidFill>
                  <a:srgbClr val="000000"/>
                </a:solidFill>
              </a:rPr>
              <a:t> </a:t>
            </a:r>
            <a:r>
              <a:rPr lang="en-GB" sz="1000" dirty="0">
                <a:solidFill>
                  <a:srgbClr val="003145"/>
                </a:solidFill>
              </a:rPr>
              <a:t>+86 21 </a:t>
            </a:r>
            <a:r>
              <a:rPr lang="en-GB" sz="1000" dirty="0" smtClean="0">
                <a:solidFill>
                  <a:srgbClr val="003145"/>
                </a:solidFill>
              </a:rPr>
              <a:t>6279.8808</a:t>
            </a:r>
            <a:br>
              <a:rPr lang="en-GB" sz="1000" dirty="0" smtClean="0">
                <a:solidFill>
                  <a:srgbClr val="003145"/>
                </a:solidFill>
              </a:rPr>
            </a:br>
            <a:r>
              <a:rPr lang="en-GB" sz="1000" dirty="0" smtClean="0">
                <a:solidFill>
                  <a:srgbClr val="FB5A17"/>
                </a:solidFill>
              </a:rPr>
              <a:t>guohua.zhang@oclegalchina.com</a:t>
            </a:r>
            <a:endParaRPr lang="en-GB" sz="1000" dirty="0" smtClean="0">
              <a:solidFill>
                <a:srgbClr val="000000"/>
              </a:solidFill>
            </a:endParaRPr>
          </a:p>
        </p:txBody>
      </p:sp>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1825" y="2389555"/>
            <a:ext cx="936000" cy="936000"/>
          </a:xfrm>
          <a:prstGeom prst="rect">
            <a:avLst/>
          </a:prstGeom>
        </p:spPr>
      </p:pic>
      <p:sp>
        <p:nvSpPr>
          <p:cNvPr id="23" name="TextBox 22"/>
          <p:cNvSpPr txBox="1"/>
          <p:nvPr/>
        </p:nvSpPr>
        <p:spPr bwMode="gray">
          <a:xfrm>
            <a:off x="1652468" y="2511827"/>
            <a:ext cx="2436436" cy="672406"/>
          </a:xfrm>
          <a:prstGeom prst="rect">
            <a:avLst/>
          </a:prstGeom>
          <a:noFill/>
        </p:spPr>
        <p:txBody>
          <a:bodyPr wrap="square" lIns="0" tIns="0" rIns="0" bIns="0" rtlCol="0">
            <a:noAutofit/>
          </a:bodyPr>
          <a:lstStyle/>
          <a:p>
            <a:r>
              <a:rPr lang="en-GB" sz="1000" b="1" dirty="0" smtClean="0">
                <a:solidFill>
                  <a:srgbClr val="003145"/>
                </a:solidFill>
              </a:rPr>
              <a:t>John Koh</a:t>
            </a:r>
            <a:endParaRPr lang="en-GB" sz="1000" b="1" dirty="0">
              <a:solidFill>
                <a:srgbClr val="003145"/>
              </a:solidFill>
            </a:endParaRPr>
          </a:p>
          <a:p>
            <a:r>
              <a:rPr lang="en-GB" sz="1000" dirty="0" smtClean="0">
                <a:solidFill>
                  <a:srgbClr val="003145"/>
                </a:solidFill>
              </a:rPr>
              <a:t>Partner</a:t>
            </a:r>
            <a:br>
              <a:rPr lang="en-GB" sz="1000" dirty="0" smtClean="0">
                <a:solidFill>
                  <a:srgbClr val="003145"/>
                </a:solidFill>
              </a:rPr>
            </a:br>
            <a:r>
              <a:rPr lang="en-GB" sz="1000" dirty="0" smtClean="0">
                <a:solidFill>
                  <a:srgbClr val="003145"/>
                </a:solidFill>
              </a:rPr>
              <a:t>Hong Kong</a:t>
            </a:r>
            <a:br>
              <a:rPr lang="en-GB" sz="1000" dirty="0" smtClean="0">
                <a:solidFill>
                  <a:srgbClr val="003145"/>
                </a:solidFill>
              </a:rPr>
            </a:br>
            <a:r>
              <a:rPr lang="en-GB" sz="1000" dirty="0" smtClean="0">
                <a:solidFill>
                  <a:srgbClr val="FB5A17"/>
                </a:solidFill>
              </a:rPr>
              <a:t>T</a:t>
            </a:r>
            <a:r>
              <a:rPr lang="en-GB" sz="1000" dirty="0" smtClean="0">
                <a:solidFill>
                  <a:srgbClr val="000000"/>
                </a:solidFill>
              </a:rPr>
              <a:t> </a:t>
            </a:r>
            <a:r>
              <a:rPr lang="en-GB" sz="1000" dirty="0" smtClean="0">
                <a:solidFill>
                  <a:srgbClr val="003145"/>
                </a:solidFill>
              </a:rPr>
              <a:t>+852 2535 0108</a:t>
            </a:r>
            <a:r>
              <a:rPr lang="en-GB" sz="1000" dirty="0" smtClean="0">
                <a:solidFill>
                  <a:srgbClr val="000000"/>
                </a:solidFill>
              </a:rPr>
              <a:t/>
            </a:r>
            <a:br>
              <a:rPr lang="en-GB" sz="1000" dirty="0" smtClean="0">
                <a:solidFill>
                  <a:srgbClr val="000000"/>
                </a:solidFill>
              </a:rPr>
            </a:br>
            <a:r>
              <a:rPr lang="en-GB" sz="1000" dirty="0" smtClean="0">
                <a:solidFill>
                  <a:srgbClr val="FB5A17"/>
                </a:solidFill>
              </a:rPr>
              <a:t>john.koh@osborneclarke.com</a:t>
            </a:r>
            <a:endParaRPr lang="en-GB" sz="1000" dirty="0">
              <a:solidFill>
                <a:srgbClr val="FB5A17"/>
              </a:solidFill>
            </a:endParaRPr>
          </a:p>
          <a:p>
            <a:pPr marL="270000" indent="-270000">
              <a:spcBef>
                <a:spcPts val="900"/>
              </a:spcBef>
              <a:buClr>
                <a:srgbClr val="FB5A17"/>
              </a:buClr>
              <a:buFont typeface="Arial" pitchFamily="34" charset="0"/>
              <a:buChar char="•"/>
            </a:pPr>
            <a:endParaRPr lang="en-GB" sz="1000" dirty="0" smtClean="0">
              <a:solidFill>
                <a:srgbClr val="000000"/>
              </a:solidFill>
            </a:endParaRPr>
          </a:p>
        </p:txBody>
      </p:sp>
      <p:pic>
        <p:nvPicPr>
          <p:cNvPr id="3" name="Picture 2"/>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6537280" y="3933056"/>
            <a:ext cx="936000" cy="936000"/>
          </a:xfrm>
          <a:prstGeom prst="rect">
            <a:avLst/>
          </a:prstGeom>
        </p:spPr>
      </p:pic>
      <p:sp>
        <p:nvSpPr>
          <p:cNvPr id="13" name="TextBox 12"/>
          <p:cNvSpPr txBox="1"/>
          <p:nvPr/>
        </p:nvSpPr>
        <p:spPr bwMode="gray">
          <a:xfrm>
            <a:off x="7564338" y="4081518"/>
            <a:ext cx="2861270" cy="648072"/>
          </a:xfrm>
          <a:prstGeom prst="rect">
            <a:avLst/>
          </a:prstGeom>
          <a:noFill/>
        </p:spPr>
        <p:txBody>
          <a:bodyPr wrap="square" lIns="0" tIns="0" rIns="0" bIns="0" rtlCol="0">
            <a:noAutofit/>
          </a:bodyPr>
          <a:lstStyle/>
          <a:p>
            <a:r>
              <a:rPr lang="en-GB" sz="1000" b="1" dirty="0">
                <a:solidFill>
                  <a:srgbClr val="003145"/>
                </a:solidFill>
              </a:rPr>
              <a:t>Steve </a:t>
            </a:r>
            <a:r>
              <a:rPr lang="en-GB" sz="1000" b="1" dirty="0" smtClean="0">
                <a:solidFill>
                  <a:srgbClr val="003145"/>
                </a:solidFill>
              </a:rPr>
              <a:t>Yu</a:t>
            </a:r>
          </a:p>
          <a:p>
            <a:r>
              <a:rPr lang="en-GB" sz="1000" dirty="0" smtClean="0">
                <a:solidFill>
                  <a:srgbClr val="003145"/>
                </a:solidFill>
              </a:rPr>
              <a:t>Partner</a:t>
            </a:r>
            <a:br>
              <a:rPr lang="en-GB" sz="1000" dirty="0" smtClean="0">
                <a:solidFill>
                  <a:srgbClr val="003145"/>
                </a:solidFill>
              </a:rPr>
            </a:br>
            <a:r>
              <a:rPr lang="en-GB" sz="1000" dirty="0" smtClean="0">
                <a:solidFill>
                  <a:srgbClr val="003145"/>
                </a:solidFill>
              </a:rPr>
              <a:t>Zhang </a:t>
            </a:r>
            <a:r>
              <a:rPr lang="en-GB" sz="1000" dirty="0">
                <a:solidFill>
                  <a:srgbClr val="003145"/>
                </a:solidFill>
              </a:rPr>
              <a:t>Yu &amp; </a:t>
            </a:r>
            <a:r>
              <a:rPr lang="en-GB" sz="1000" dirty="0" smtClean="0">
                <a:solidFill>
                  <a:srgbClr val="003145"/>
                </a:solidFill>
              </a:rPr>
              <a:t>Partners, Shanghai </a:t>
            </a:r>
          </a:p>
          <a:p>
            <a:r>
              <a:rPr lang="en-GB" sz="1000" dirty="0" smtClean="0">
                <a:solidFill>
                  <a:srgbClr val="FB5A17"/>
                </a:solidFill>
              </a:rPr>
              <a:t>T</a:t>
            </a:r>
            <a:r>
              <a:rPr lang="en-GB" sz="1000" dirty="0" smtClean="0">
                <a:solidFill>
                  <a:srgbClr val="000000"/>
                </a:solidFill>
              </a:rPr>
              <a:t> </a:t>
            </a:r>
            <a:r>
              <a:rPr lang="en-GB" sz="1000" dirty="0">
                <a:solidFill>
                  <a:srgbClr val="003145"/>
                </a:solidFill>
              </a:rPr>
              <a:t>+86 </a:t>
            </a:r>
            <a:r>
              <a:rPr lang="en-GB" sz="1000" dirty="0" smtClean="0">
                <a:solidFill>
                  <a:srgbClr val="003145"/>
                </a:solidFill>
              </a:rPr>
              <a:t>21 6279.8808</a:t>
            </a:r>
            <a:br>
              <a:rPr lang="en-GB" sz="1000" dirty="0" smtClean="0">
                <a:solidFill>
                  <a:srgbClr val="003145"/>
                </a:solidFill>
              </a:rPr>
            </a:br>
            <a:r>
              <a:rPr lang="en-GB" sz="1000" dirty="0" smtClean="0">
                <a:solidFill>
                  <a:srgbClr val="FB5A17"/>
                </a:solidFill>
              </a:rPr>
              <a:t>steve.yu@oclegalchina.com</a:t>
            </a:r>
            <a:endParaRPr lang="en-GB" sz="1000" dirty="0" smtClean="0">
              <a:solidFill>
                <a:srgbClr val="000000"/>
              </a:solidFill>
            </a:endParaRPr>
          </a:p>
        </p:txBody>
      </p:sp>
      <p:sp>
        <p:nvSpPr>
          <p:cNvPr id="5" name="Rectangle 4"/>
          <p:cNvSpPr/>
          <p:nvPr/>
        </p:nvSpPr>
        <p:spPr>
          <a:xfrm>
            <a:off x="541462" y="2133357"/>
            <a:ext cx="4953000" cy="400110"/>
          </a:xfrm>
          <a:prstGeom prst="rect">
            <a:avLst/>
          </a:prstGeom>
        </p:spPr>
        <p:txBody>
          <a:bodyPr>
            <a:spAutoFit/>
          </a:bodyPr>
          <a:lstStyle/>
          <a:p>
            <a:r>
              <a:rPr lang="en-GB" sz="1000" b="1" dirty="0" smtClean="0">
                <a:solidFill>
                  <a:schemeClr val="bg2"/>
                </a:solidFill>
              </a:rPr>
              <a:t>Hong </a:t>
            </a:r>
            <a:r>
              <a:rPr lang="en-GB" sz="1000" b="1" dirty="0">
                <a:solidFill>
                  <a:schemeClr val="bg2"/>
                </a:solidFill>
              </a:rPr>
              <a:t>Kong</a:t>
            </a:r>
            <a:br>
              <a:rPr lang="en-GB" sz="1000" b="1" dirty="0">
                <a:solidFill>
                  <a:schemeClr val="bg2"/>
                </a:solidFill>
              </a:rPr>
            </a:br>
            <a:endParaRPr lang="en-GB" sz="1000" b="1" dirty="0">
              <a:solidFill>
                <a:schemeClr val="bg2"/>
              </a:solidFill>
            </a:endParaRPr>
          </a:p>
        </p:txBody>
      </p:sp>
      <p:sp>
        <p:nvSpPr>
          <p:cNvPr id="15" name="Rectangle 14"/>
          <p:cNvSpPr/>
          <p:nvPr/>
        </p:nvSpPr>
        <p:spPr>
          <a:xfrm>
            <a:off x="6455643" y="2132856"/>
            <a:ext cx="4953000" cy="246221"/>
          </a:xfrm>
          <a:prstGeom prst="rect">
            <a:avLst/>
          </a:prstGeom>
        </p:spPr>
        <p:txBody>
          <a:bodyPr>
            <a:spAutoFit/>
          </a:bodyPr>
          <a:lstStyle/>
          <a:p>
            <a:r>
              <a:rPr lang="en-GB" sz="1000" b="1" dirty="0">
                <a:solidFill>
                  <a:schemeClr val="bg2"/>
                </a:solidFill>
              </a:rPr>
              <a:t>Zhang Yu &amp; Partners, Shanghai </a:t>
            </a:r>
          </a:p>
        </p:txBody>
      </p:sp>
    </p:spTree>
    <p:extLst>
      <p:ext uri="{BB962C8B-B14F-4D97-AF65-F5344CB8AC3E}">
        <p14:creationId xmlns:p14="http://schemas.microsoft.com/office/powerpoint/2010/main" val="4227466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55"/>
          </p:nvPr>
        </p:nvSpPr>
        <p:spPr>
          <a:xfrm>
            <a:off x="4513678" y="4149080"/>
            <a:ext cx="2881314" cy="2016770"/>
          </a:xfrm>
        </p:spPr>
        <p:txBody>
          <a:bodyPr/>
          <a:lstStyle/>
          <a:p>
            <a:endParaRPr lang="en-GB" dirty="0"/>
          </a:p>
        </p:txBody>
      </p:sp>
      <p:sp>
        <p:nvSpPr>
          <p:cNvPr id="3" name="Text Placeholder 2"/>
          <p:cNvSpPr>
            <a:spLocks noGrp="1"/>
          </p:cNvSpPr>
          <p:nvPr>
            <p:ph type="body" sz="quarter" idx="61"/>
          </p:nvPr>
        </p:nvSpPr>
        <p:spPr>
          <a:xfrm>
            <a:off x="4513677" y="2133600"/>
            <a:ext cx="2879725" cy="2015480"/>
          </a:xfrm>
        </p:spPr>
        <p:txBody>
          <a:bodyPr/>
          <a:lstStyle/>
          <a:p>
            <a:endParaRPr lang="en-GB"/>
          </a:p>
        </p:txBody>
      </p:sp>
      <p:sp>
        <p:nvSpPr>
          <p:cNvPr id="6" name="Title 5"/>
          <p:cNvSpPr>
            <a:spLocks noGrp="1"/>
          </p:cNvSpPr>
          <p:nvPr>
            <p:ph type="title"/>
          </p:nvPr>
        </p:nvSpPr>
        <p:spPr/>
        <p:txBody>
          <a:bodyPr/>
          <a:lstStyle/>
          <a:p>
            <a:r>
              <a:rPr lang="en-GB" altLang="zh-CN" dirty="0" err="1" smtClean="0"/>
              <a:t>Ihr</a:t>
            </a:r>
            <a:r>
              <a:rPr lang="en-GB" altLang="zh-CN" dirty="0" smtClean="0"/>
              <a:t> </a:t>
            </a:r>
            <a:r>
              <a:rPr lang="en-GB" altLang="zh-CN" dirty="0" err="1" smtClean="0"/>
              <a:t>Hauptansprechpartner</a:t>
            </a:r>
            <a:r>
              <a:rPr lang="en-GB" altLang="zh-CN" dirty="0" smtClean="0"/>
              <a:t/>
            </a:r>
            <a:br>
              <a:rPr lang="en-GB" altLang="zh-CN" dirty="0" smtClean="0"/>
            </a:br>
            <a:endParaRPr lang="en-GB" sz="2000" dirty="0">
              <a:solidFill>
                <a:srgbClr val="0F6988"/>
              </a:solidFill>
            </a:endParaRPr>
          </a:p>
        </p:txBody>
      </p:sp>
      <p:sp>
        <p:nvSpPr>
          <p:cNvPr id="13" name="Text Placeholder 12"/>
          <p:cNvSpPr>
            <a:spLocks noGrp="1"/>
          </p:cNvSpPr>
          <p:nvPr>
            <p:ph type="body" sz="quarter" idx="44"/>
          </p:nvPr>
        </p:nvSpPr>
        <p:spPr>
          <a:xfrm>
            <a:off x="4800668" y="5085680"/>
            <a:ext cx="2448272" cy="143396"/>
          </a:xfrm>
        </p:spPr>
        <p:txBody>
          <a:bodyPr/>
          <a:lstStyle/>
          <a:p>
            <a:r>
              <a:rPr lang="en-GB" dirty="0"/>
              <a:t>+49 40 55436 4076</a:t>
            </a:r>
          </a:p>
        </p:txBody>
      </p:sp>
      <p:sp>
        <p:nvSpPr>
          <p:cNvPr id="14" name="Text Placeholder 13"/>
          <p:cNvSpPr>
            <a:spLocks noGrp="1"/>
          </p:cNvSpPr>
          <p:nvPr>
            <p:ph type="body" sz="quarter" idx="45"/>
          </p:nvPr>
        </p:nvSpPr>
        <p:spPr>
          <a:xfrm>
            <a:off x="4656652" y="5301828"/>
            <a:ext cx="2592288" cy="143396"/>
          </a:xfrm>
        </p:spPr>
        <p:txBody>
          <a:bodyPr/>
          <a:lstStyle/>
          <a:p>
            <a:r>
              <a:rPr lang="en-GB" dirty="0"/>
              <a:t>f</a:t>
            </a:r>
            <a:r>
              <a:rPr lang="en-GB" dirty="0" smtClean="0"/>
              <a:t>abian.christoph@osborneclarke.com</a:t>
            </a:r>
            <a:endParaRPr lang="en-GB" dirty="0"/>
          </a:p>
          <a:p>
            <a:endParaRPr lang="en-GB" dirty="0"/>
          </a:p>
        </p:txBody>
      </p:sp>
      <p:sp>
        <p:nvSpPr>
          <p:cNvPr id="16" name="Text Placeholder 15"/>
          <p:cNvSpPr>
            <a:spLocks noGrp="1"/>
          </p:cNvSpPr>
          <p:nvPr>
            <p:ph type="body" sz="quarter" idx="47"/>
          </p:nvPr>
        </p:nvSpPr>
        <p:spPr>
          <a:xfrm>
            <a:off x="4656950" y="4149080"/>
            <a:ext cx="2592288" cy="288032"/>
          </a:xfrm>
        </p:spPr>
        <p:txBody>
          <a:bodyPr/>
          <a:lstStyle/>
          <a:p>
            <a:r>
              <a:rPr lang="de-DE" dirty="0" err="1"/>
              <a:t>柯法彬</a:t>
            </a:r>
            <a:r>
              <a:rPr lang="en-GB" dirty="0"/>
              <a:t> </a:t>
            </a:r>
            <a:r>
              <a:rPr lang="en-GB" dirty="0" err="1"/>
              <a:t>博士</a:t>
            </a:r>
            <a:r>
              <a:rPr lang="en-GB" dirty="0" smtClean="0"/>
              <a:t/>
            </a:r>
            <a:br>
              <a:rPr lang="en-GB" dirty="0" smtClean="0"/>
            </a:br>
            <a:r>
              <a:rPr lang="en-GB" dirty="0" err="1" smtClean="0"/>
              <a:t>Dr.</a:t>
            </a:r>
            <a:r>
              <a:rPr lang="en-GB" dirty="0" smtClean="0"/>
              <a:t> Fabian Christoph</a:t>
            </a:r>
          </a:p>
          <a:p>
            <a:r>
              <a:rPr lang="zh-CN" altLang="en-US" sz="1100" dirty="0" smtClean="0">
                <a:solidFill>
                  <a:srgbClr val="003145"/>
                </a:solidFill>
              </a:rPr>
              <a:t>合伙人</a:t>
            </a:r>
            <a:r>
              <a:rPr lang="en-GB" sz="1100" dirty="0" smtClean="0">
                <a:solidFill>
                  <a:srgbClr val="003145"/>
                </a:solidFill>
              </a:rPr>
              <a:t>Partner</a:t>
            </a:r>
          </a:p>
        </p:txBody>
      </p:sp>
      <p:sp>
        <p:nvSpPr>
          <p:cNvPr id="20" name="Text Placeholder 19"/>
          <p:cNvSpPr>
            <a:spLocks noGrp="1"/>
          </p:cNvSpPr>
          <p:nvPr>
            <p:ph type="body" sz="quarter" idx="64"/>
          </p:nvPr>
        </p:nvSpPr>
        <p:spPr>
          <a:xfrm>
            <a:off x="4656950" y="5085060"/>
            <a:ext cx="144016" cy="144016"/>
          </a:xfrm>
        </p:spPr>
        <p:txBody>
          <a:bodyPr/>
          <a:lstStyle/>
          <a:p>
            <a:endParaRPr lang="en-GB" dirty="0"/>
          </a:p>
        </p:txBody>
      </p:sp>
      <p:pic>
        <p:nvPicPr>
          <p:cNvPr id="25" name="Picture Placeholder 24"/>
          <p:cNvPicPr>
            <a:picLocks noGrp="1" noChangeAspect="1"/>
          </p:cNvPicPr>
          <p:nvPr>
            <p:ph type="pic" sz="quarter" idx="63"/>
          </p:nvPr>
        </p:nvPicPr>
        <p:blipFill>
          <a:blip r:embed="rId2">
            <a:extLst>
              <a:ext uri="{28A0092B-C50C-407E-A947-70E740481C1C}">
                <a14:useLocalDpi xmlns:a14="http://schemas.microsoft.com/office/drawing/2010/main" val="0"/>
              </a:ext>
            </a:extLst>
          </a:blip>
          <a:srcRect t="220" b="220"/>
          <a:stretch>
            <a:fillRect/>
          </a:stretch>
        </p:blipFill>
        <p:spPr>
          <a:xfrm>
            <a:off x="4512934" y="2133600"/>
            <a:ext cx="2888338" cy="2015480"/>
          </a:xfrm>
        </p:spPr>
      </p:pic>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1974" y="3356992"/>
            <a:ext cx="2808858" cy="2808858"/>
          </a:xfrm>
          <a:prstGeom prst="rect">
            <a:avLst/>
          </a:prstGeom>
        </p:spPr>
      </p:pic>
    </p:spTree>
    <p:extLst>
      <p:ext uri="{BB962C8B-B14F-4D97-AF65-F5344CB8AC3E}">
        <p14:creationId xmlns:p14="http://schemas.microsoft.com/office/powerpoint/2010/main" val="1391522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C_Generic">
  <a:themeElements>
    <a:clrScheme name="Osborne Clark">
      <a:dk1>
        <a:srgbClr val="000000"/>
      </a:dk1>
      <a:lt1>
        <a:srgbClr val="FFFFFF"/>
      </a:lt1>
      <a:dk2>
        <a:srgbClr val="A7A9AC"/>
      </a:dk2>
      <a:lt2>
        <a:srgbClr val="FB5A17"/>
      </a:lt2>
      <a:accent1>
        <a:srgbClr val="B5A300"/>
      </a:accent1>
      <a:accent2>
        <a:srgbClr val="75B39D"/>
      </a:accent2>
      <a:accent3>
        <a:srgbClr val="1D8BB5"/>
      </a:accent3>
      <a:accent4>
        <a:srgbClr val="5EB9CF"/>
      </a:accent4>
      <a:accent5>
        <a:srgbClr val="5C6224"/>
      </a:accent5>
      <a:accent6>
        <a:srgbClr val="71AB00"/>
      </a:accent6>
      <a:hlink>
        <a:srgbClr val="1D8BB5"/>
      </a:hlink>
      <a:folHlink>
        <a:srgbClr val="5EB9CF"/>
      </a:folHlink>
    </a:clrScheme>
    <a:fontScheme name="Arial">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bg1"/>
        </a:solidFill>
        <a:ln w="9525">
          <a:solidFill>
            <a:schemeClr val="tx1"/>
          </a:solidFill>
        </a:ln>
      </a:spPr>
      <a:bodyPr rtlCol="0" anchor="ctr"/>
      <a:lstStyle>
        <a:defPPr algn="ctr">
          <a:defRPr sz="20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952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70000" indent="-270000">
          <a:spcBef>
            <a:spcPts val="900"/>
          </a:spcBef>
          <a:buClr>
            <a:srgbClr val="FB5A17"/>
          </a:buClr>
          <a:buFont typeface="Arial" pitchFamily="34" charset="0"/>
          <a:buChar char="•"/>
          <a:defRPr sz="2000" dirty="0" smtClean="0"/>
        </a:defPPr>
      </a:lstStyle>
    </a:txDef>
  </a:objectDefaults>
  <a:extraClrSchemeLst/>
  <a:custClrLst>
    <a:custClr name="Logo Orange">
      <a:srgbClr val="FB5A17"/>
    </a:custClr>
    <a:custClr name="Generic dark">
      <a:srgbClr val="003145"/>
    </a:custClr>
    <a:custClr name="Automotive dark">
      <a:srgbClr val="A7A9AC"/>
    </a:custClr>
    <a:custClr name="Digital Business dark">
      <a:srgbClr val="1D8BB5"/>
    </a:custClr>
    <a:custClr name="Energy and Natural Resources dark">
      <a:srgbClr val="B5A300"/>
    </a:custClr>
    <a:custClr name="Financial Services dark">
      <a:srgbClr val="891B2D"/>
    </a:custClr>
    <a:custClr name="Health Care and Life Sciences dark">
      <a:srgbClr val="136F55"/>
    </a:custClr>
    <a:custClr name="Real Estate dark">
      <a:srgbClr val="6092AB"/>
    </a:custClr>
    <a:custClr name="Retail dark">
      <a:srgbClr val="5EB9CF"/>
    </a:custClr>
    <a:custClr name="Mint dark">
      <a:srgbClr val="75B39D"/>
    </a:custClr>
    <a:custClr name="Logo Blue">
      <a:srgbClr val="00333B"/>
    </a:custClr>
    <a:custClr name="Generic middle">
      <a:srgbClr val="0F6988"/>
    </a:custClr>
    <a:custClr name="Automotive middle">
      <a:srgbClr val="C2C3C5"/>
    </a:custClr>
    <a:custClr name="Digital Business middle">
      <a:srgbClr val="5EB9CF"/>
    </a:custClr>
    <a:custClr name="Energy and Natural Resources middle">
      <a:srgbClr val="BCAC19"/>
    </a:custClr>
    <a:custClr name="Financial Services middle">
      <a:srgbClr val="AD606C"/>
    </a:custClr>
    <a:custClr name="Health Care and Life Sciences middle">
      <a:srgbClr val="5A9A88"/>
    </a:custClr>
    <a:custClr name="Real Estate middle">
      <a:srgbClr val="90B3C4"/>
    </a:custClr>
    <a:custClr name="Retail middle">
      <a:srgbClr val="6EC0D4"/>
    </a:custClr>
    <a:custClr name="Mint middle">
      <a:srgbClr val="83BBA7"/>
    </a:custClr>
    <a:custClr name="Brown">
      <a:srgbClr val="4E2E2D"/>
    </a:custClr>
    <a:custClr name="Generic light">
      <a:srgbClr val="A3BFCF"/>
    </a:custClr>
    <a:custClr name="Automotive light">
      <a:srgbClr val="D8D9DA"/>
    </a:custClr>
    <a:custClr name="Digital Business light">
      <a:srgbClr val="BFE3EC"/>
    </a:custClr>
    <a:custClr name="Energy and Natural Resources light">
      <a:srgbClr val="E1DA99"/>
    </a:custClr>
    <a:custClr name="Financial Services light">
      <a:srgbClr val="E099A6"/>
    </a:custClr>
    <a:custClr name="Health Care and Life Sciences light">
      <a:srgbClr val="A1C5BB"/>
    </a:custClr>
    <a:custClr name="Real Estate light">
      <a:srgbClr val="CFDEE6"/>
    </a:custClr>
    <a:custClr name="Retail light">
      <a:srgbClr val="BFE3EC"/>
    </a:custClr>
    <a:custClr name="Mint light">
      <a:srgbClr val="C8E1D8"/>
    </a:custClr>
    <a:custClr name="Gras Green dark">
      <a:srgbClr val="71AB00"/>
    </a:custClr>
    <a:custClr name="Gras Green middle">
      <a:srgbClr val="7FB319"/>
    </a:custClr>
    <a:custClr name="Gras Green light">
      <a:srgbClr val="C6DD99"/>
    </a:custClr>
    <a:custClr name="Purple dark">
      <a:srgbClr val="531948"/>
    </a:custClr>
    <a:custClr name="Purple middle">
      <a:srgbClr val="64305A"/>
    </a:custClr>
    <a:custClr name="Purple light">
      <a:srgbClr val="BAA3B6"/>
    </a:custClr>
    <a:custClr name="Green dark">
      <a:srgbClr val="5C6224"/>
    </a:custClr>
    <a:custClr name="Green middle">
      <a:srgbClr val="6C733A"/>
    </a:custClr>
    <a:custClr name="Green light">
      <a:srgbClr val="BEC1A7"/>
    </a:custClr>
  </a:custClrLst>
</a:theme>
</file>

<file path=ppt/theme/theme2.xml><?xml version="1.0" encoding="utf-8"?>
<a:theme xmlns:a="http://schemas.openxmlformats.org/drawingml/2006/main" name="Office Theme">
  <a:themeElements>
    <a:clrScheme name="Osborne Clark">
      <a:dk1>
        <a:srgbClr val="000000"/>
      </a:dk1>
      <a:lt1>
        <a:srgbClr val="FFFFFF"/>
      </a:lt1>
      <a:dk2>
        <a:srgbClr val="A7A9AC"/>
      </a:dk2>
      <a:lt2>
        <a:srgbClr val="FB5A17"/>
      </a:lt2>
      <a:accent1>
        <a:srgbClr val="B5A300"/>
      </a:accent1>
      <a:accent2>
        <a:srgbClr val="75B39D"/>
      </a:accent2>
      <a:accent3>
        <a:srgbClr val="1D8BB5"/>
      </a:accent3>
      <a:accent4>
        <a:srgbClr val="5EB9CF"/>
      </a:accent4>
      <a:accent5>
        <a:srgbClr val="5C6224"/>
      </a:accent5>
      <a:accent6>
        <a:srgbClr val="71AB00"/>
      </a:accent6>
      <a:hlink>
        <a:srgbClr val="1D8BB5"/>
      </a:hlink>
      <a:folHlink>
        <a:srgbClr val="5EB9CF"/>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bg1"/>
        </a:solidFill>
        <a:ln w="9525">
          <a:solidFill>
            <a:schemeClr val="tx1"/>
          </a:solidFill>
        </a:ln>
      </a:spPr>
      <a:bodyPr rtlCol="0" anchor="ctr"/>
      <a:lstStyle>
        <a:defPPr algn="ctr">
          <a:defRPr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Office Theme">
  <a:themeElements>
    <a:clrScheme name="Osborne Clark">
      <a:dk1>
        <a:srgbClr val="000000"/>
      </a:dk1>
      <a:lt1>
        <a:srgbClr val="FFFFFF"/>
      </a:lt1>
      <a:dk2>
        <a:srgbClr val="A7A9AC"/>
      </a:dk2>
      <a:lt2>
        <a:srgbClr val="FB5A17"/>
      </a:lt2>
      <a:accent1>
        <a:srgbClr val="B5A300"/>
      </a:accent1>
      <a:accent2>
        <a:srgbClr val="75B39D"/>
      </a:accent2>
      <a:accent3>
        <a:srgbClr val="1D8BB5"/>
      </a:accent3>
      <a:accent4>
        <a:srgbClr val="5EB9CF"/>
      </a:accent4>
      <a:accent5>
        <a:srgbClr val="5C6224"/>
      </a:accent5>
      <a:accent6>
        <a:srgbClr val="71AB00"/>
      </a:accent6>
      <a:hlink>
        <a:srgbClr val="1D8BB5"/>
      </a:hlink>
      <a:folHlink>
        <a:srgbClr val="5EB9CF"/>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UI/customUI.xml><?xml version="1.0" encoding="utf-8"?>
<customUI xmlns="http://schemas.microsoft.com/office/2006/01/customui">
  <ribbon>
    <tabs>
      <tab idMso="TabHome">
        <group idMso="GroupParagraph" visible="false"/>
        <group id="CustParagraph" insertBeforeMso="GroupDrawing" label="Paragraph">
          <buttonGroup id="grp1">
            <button idMso="IndentDecrease"/>
            <button idMso="IndentIncrease"/>
            <gallery idMso="LineSpacingGalleryPowerPoint"/>
            <gallery idMso="TableColumnsGallery"/>
          </buttonGroup>
          <buttonGroup id="grp2">
            <toggleButton idMso="AlignLeft"/>
            <toggleButton idMso="AlignCenter"/>
            <toggleButton idMso="AlignRight"/>
            <toggleButton idMso="AlignJustify"/>
          </buttonGroup>
          <separator id="s2"/>
          <gallery idMso="TextDirectionGallery"/>
          <gallery idMso="TextAlignGallery"/>
          <gallery idMso="ConvertToSmartArt"/>
          <dialogBoxLauncher>
            <button idMso="PowerPointParagraphDialog"/>
          </dialogBoxLauncher>
        </group>
      </tab>
    </tabs>
  </ribbon>
</customUI>
</file>

<file path=docProps/app.xml><?xml version="1.0" encoding="utf-8"?>
<Properties xmlns="http://schemas.openxmlformats.org/officeDocument/2006/extended-properties" xmlns:vt="http://schemas.openxmlformats.org/officeDocument/2006/docPropsVTypes">
  <Template>OC_Generic</Template>
  <TotalTime>0</TotalTime>
  <Words>1463</Words>
  <Application>Microsoft Office PowerPoint</Application>
  <PresentationFormat>A4 Paper (210x297 mm)</PresentationFormat>
  <Paragraphs>232</Paragraphs>
  <Slides>29</Slides>
  <Notes>1</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dc:description/>
  <cp:lastModifiedBy/>
  <cp:revision>1</cp:revision>
  <dcterms:created xsi:type="dcterms:W3CDTF">2019-02-06T20:34:00Z</dcterms:created>
  <dcterms:modified xsi:type="dcterms:W3CDTF">2019-02-06T20:34:00Z</dcterms:modified>
</cp:coreProperties>
</file>